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28"/>
  </p:notesMasterIdLst>
  <p:sldIdLst>
    <p:sldId id="316" r:id="rId5"/>
    <p:sldId id="311" r:id="rId6"/>
    <p:sldId id="317" r:id="rId7"/>
    <p:sldId id="310" r:id="rId8"/>
    <p:sldId id="312" r:id="rId9"/>
    <p:sldId id="313" r:id="rId10"/>
    <p:sldId id="318" r:id="rId11"/>
    <p:sldId id="319" r:id="rId12"/>
    <p:sldId id="320" r:id="rId13"/>
    <p:sldId id="321" r:id="rId14"/>
    <p:sldId id="303" r:id="rId15"/>
    <p:sldId id="322" r:id="rId16"/>
    <p:sldId id="304" r:id="rId17"/>
    <p:sldId id="323" r:id="rId18"/>
    <p:sldId id="324" r:id="rId19"/>
    <p:sldId id="325" r:id="rId20"/>
    <p:sldId id="305" r:id="rId21"/>
    <p:sldId id="327" r:id="rId22"/>
    <p:sldId id="328" r:id="rId23"/>
    <p:sldId id="329" r:id="rId24"/>
    <p:sldId id="315" r:id="rId25"/>
    <p:sldId id="326" r:id="rId26"/>
    <p:sldId id="30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67088-7816-8F9C-DD7B-CA83F7BBCA31}" v="2613" dt="2023-11-02T10:53:55.919"/>
    <p1510:client id="{728F66ED-9092-CFA1-F252-4021A4068319}" v="34" dt="2023-10-17T23:50:18.623"/>
    <p1510:client id="{D369FF66-8A24-AFAB-9175-EB1F8CAA7D8B}" v="507" dt="2023-10-30T20:22:38.0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5226" autoAdjust="0"/>
  </p:normalViewPr>
  <p:slideViewPr>
    <p:cSldViewPr snapToGrid="0">
      <p:cViewPr>
        <p:scale>
          <a:sx n="100" d="100"/>
          <a:sy n="100" d="100"/>
        </p:scale>
        <p:origin x="-542" y="-494"/>
      </p:cViewPr>
      <p:guideLst/>
    </p:cSldViewPr>
  </p:slideViewPr>
  <p:outlineViewPr>
    <p:cViewPr>
      <p:scale>
        <a:sx n="33" d="100"/>
        <a:sy n="33" d="100"/>
      </p:scale>
      <p:origin x="0" y="-318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son, Diante D" userId="S::ddjack21@cougarnet.uh.edu::db0455be-019f-4d3d-a613-669dcb4e3df8" providerId="AD" clId="Web-{24167088-7816-8F9C-DD7B-CA83F7BBCA31}"/>
    <pc:docChg chg="addSld delSld modSld sldOrd">
      <pc:chgData name="Jackson, Diante D" userId="S::ddjack21@cougarnet.uh.edu::db0455be-019f-4d3d-a613-669dcb4e3df8" providerId="AD" clId="Web-{24167088-7816-8F9C-DD7B-CA83F7BBCA31}" dt="2023-11-02T10:52:25.698" v="3296" actId="20577"/>
      <pc:docMkLst>
        <pc:docMk/>
      </pc:docMkLst>
      <pc:sldChg chg="modSp">
        <pc:chgData name="Jackson, Diante D" userId="S::ddjack21@cougarnet.uh.edu::db0455be-019f-4d3d-a613-669dcb4e3df8" providerId="AD" clId="Web-{24167088-7816-8F9C-DD7B-CA83F7BBCA31}" dt="2023-11-02T08:47:39.911" v="1088" actId="20577"/>
        <pc:sldMkLst>
          <pc:docMk/>
          <pc:sldMk cId="3159288639" sldId="303"/>
        </pc:sldMkLst>
        <pc:spChg chg="mod">
          <ac:chgData name="Jackson, Diante D" userId="S::ddjack21@cougarnet.uh.edu::db0455be-019f-4d3d-a613-669dcb4e3df8" providerId="AD" clId="Web-{24167088-7816-8F9C-DD7B-CA83F7BBCA31}" dt="2023-11-02T08:43:23.430" v="689" actId="20577"/>
          <ac:spMkLst>
            <pc:docMk/>
            <pc:sldMk cId="3159288639" sldId="303"/>
            <ac:spMk id="2" creationId="{66485278-3D07-466F-8351-667A2EBEABB8}"/>
          </ac:spMkLst>
        </pc:spChg>
        <pc:graphicFrameChg chg="modGraphic">
          <ac:chgData name="Jackson, Diante D" userId="S::ddjack21@cougarnet.uh.edu::db0455be-019f-4d3d-a613-669dcb4e3df8" providerId="AD" clId="Web-{24167088-7816-8F9C-DD7B-CA83F7BBCA31}" dt="2023-11-02T08:47:39.911" v="1088" actId="20577"/>
          <ac:graphicFrameMkLst>
            <pc:docMk/>
            <pc:sldMk cId="3159288639" sldId="303"/>
            <ac:graphicFrameMk id="14" creationId="{CEC6DA80-0404-4CED-A682-9D41A16B341E}"/>
          </ac:graphicFrameMkLst>
        </pc:graphicFrameChg>
      </pc:sldChg>
      <pc:sldChg chg="modSp">
        <pc:chgData name="Jackson, Diante D" userId="S::ddjack21@cougarnet.uh.edu::db0455be-019f-4d3d-a613-669dcb4e3df8" providerId="AD" clId="Web-{24167088-7816-8F9C-DD7B-CA83F7BBCA31}" dt="2023-11-02T09:18:56.130" v="1632" actId="20577"/>
        <pc:sldMkLst>
          <pc:docMk/>
          <pc:sldMk cId="3124766000" sldId="304"/>
        </pc:sldMkLst>
        <pc:spChg chg="mod">
          <ac:chgData name="Jackson, Diante D" userId="S::ddjack21@cougarnet.uh.edu::db0455be-019f-4d3d-a613-669dcb4e3df8" providerId="AD" clId="Web-{24167088-7816-8F9C-DD7B-CA83F7BBCA31}" dt="2023-11-02T09:07:45.114" v="1373" actId="20577"/>
          <ac:spMkLst>
            <pc:docMk/>
            <pc:sldMk cId="3124766000" sldId="304"/>
            <ac:spMk id="2" creationId="{CFACDA59-55A0-4EA5-B3E4-646D1D3B4CEB}"/>
          </ac:spMkLst>
        </pc:spChg>
        <pc:spChg chg="mod">
          <ac:chgData name="Jackson, Diante D" userId="S::ddjack21@cougarnet.uh.edu::db0455be-019f-4d3d-a613-669dcb4e3df8" providerId="AD" clId="Web-{24167088-7816-8F9C-DD7B-CA83F7BBCA31}" dt="2023-11-02T09:07:51.239" v="1377" actId="20577"/>
          <ac:spMkLst>
            <pc:docMk/>
            <pc:sldMk cId="3124766000" sldId="304"/>
            <ac:spMk id="3" creationId="{D14ABC42-7E22-4F59-A0B6-AD98B5CAE0C5}"/>
          </ac:spMkLst>
        </pc:spChg>
        <pc:spChg chg="mod">
          <ac:chgData name="Jackson, Diante D" userId="S::ddjack21@cougarnet.uh.edu::db0455be-019f-4d3d-a613-669dcb4e3df8" providerId="AD" clId="Web-{24167088-7816-8F9C-DD7B-CA83F7BBCA31}" dt="2023-11-02T09:10:11.544" v="1505" actId="20577"/>
          <ac:spMkLst>
            <pc:docMk/>
            <pc:sldMk cId="3124766000" sldId="304"/>
            <ac:spMk id="4" creationId="{1FE9CB6C-6FF8-4B8C-9B41-2DDD39B25DE3}"/>
          </ac:spMkLst>
        </pc:spChg>
        <pc:spChg chg="mod">
          <ac:chgData name="Jackson, Diante D" userId="S::ddjack21@cougarnet.uh.edu::db0455be-019f-4d3d-a613-669dcb4e3df8" providerId="AD" clId="Web-{24167088-7816-8F9C-DD7B-CA83F7BBCA31}" dt="2023-11-02T09:08:05.427" v="1382" actId="20577"/>
          <ac:spMkLst>
            <pc:docMk/>
            <pc:sldMk cId="3124766000" sldId="304"/>
            <ac:spMk id="5" creationId="{2347FB98-C049-45C5-86B4-4CF44B247B2C}"/>
          </ac:spMkLst>
        </pc:spChg>
        <pc:spChg chg="mod">
          <ac:chgData name="Jackson, Diante D" userId="S::ddjack21@cougarnet.uh.edu::db0455be-019f-4d3d-a613-669dcb4e3df8" providerId="AD" clId="Web-{24167088-7816-8F9C-DD7B-CA83F7BBCA31}" dt="2023-11-02T09:18:56.130" v="1632" actId="20577"/>
          <ac:spMkLst>
            <pc:docMk/>
            <pc:sldMk cId="3124766000" sldId="304"/>
            <ac:spMk id="6" creationId="{5A74CB9D-E60B-4C8A-B4E7-23BC1D9FA66E}"/>
          </ac:spMkLst>
        </pc:spChg>
      </pc:sldChg>
      <pc:sldChg chg="modSp">
        <pc:chgData name="Jackson, Diante D" userId="S::ddjack21@cougarnet.uh.edu::db0455be-019f-4d3d-a613-669dcb4e3df8" providerId="AD" clId="Web-{24167088-7816-8F9C-DD7B-CA83F7BBCA31}" dt="2023-11-02T10:17:36.694" v="2482" actId="14100"/>
        <pc:sldMkLst>
          <pc:docMk/>
          <pc:sldMk cId="1403455250" sldId="305"/>
        </pc:sldMkLst>
        <pc:spChg chg="mod">
          <ac:chgData name="Jackson, Diante D" userId="S::ddjack21@cougarnet.uh.edu::db0455be-019f-4d3d-a613-669dcb4e3df8" providerId="AD" clId="Web-{24167088-7816-8F9C-DD7B-CA83F7BBCA31}" dt="2023-11-02T10:01:35.800" v="2222" actId="20577"/>
          <ac:spMkLst>
            <pc:docMk/>
            <pc:sldMk cId="1403455250" sldId="305"/>
            <ac:spMk id="2" creationId="{CFACDA59-55A0-4EA5-B3E4-646D1D3B4CEB}"/>
          </ac:spMkLst>
        </pc:spChg>
        <pc:spChg chg="mod">
          <ac:chgData name="Jackson, Diante D" userId="S::ddjack21@cougarnet.uh.edu::db0455be-019f-4d3d-a613-669dcb4e3df8" providerId="AD" clId="Web-{24167088-7816-8F9C-DD7B-CA83F7BBCA31}" dt="2023-11-02T10:03:08.287" v="2276" actId="20577"/>
          <ac:spMkLst>
            <pc:docMk/>
            <pc:sldMk cId="1403455250" sldId="305"/>
            <ac:spMk id="3" creationId="{D14ABC42-7E22-4F59-A0B6-AD98B5CAE0C5}"/>
          </ac:spMkLst>
        </pc:spChg>
        <pc:spChg chg="mod">
          <ac:chgData name="Jackson, Diante D" userId="S::ddjack21@cougarnet.uh.edu::db0455be-019f-4d3d-a613-669dcb4e3df8" providerId="AD" clId="Web-{24167088-7816-8F9C-DD7B-CA83F7BBCA31}" dt="2023-11-02T10:04:08.180" v="2342" actId="20577"/>
          <ac:spMkLst>
            <pc:docMk/>
            <pc:sldMk cId="1403455250" sldId="305"/>
            <ac:spMk id="4" creationId="{1FE9CB6C-6FF8-4B8C-9B41-2DDD39B25DE3}"/>
          </ac:spMkLst>
        </pc:spChg>
        <pc:spChg chg="mod">
          <ac:chgData name="Jackson, Diante D" userId="S::ddjack21@cougarnet.uh.edu::db0455be-019f-4d3d-a613-669dcb4e3df8" providerId="AD" clId="Web-{24167088-7816-8F9C-DD7B-CA83F7BBCA31}" dt="2023-11-02T10:07:51.487" v="2475" actId="20577"/>
          <ac:spMkLst>
            <pc:docMk/>
            <pc:sldMk cId="1403455250" sldId="305"/>
            <ac:spMk id="5" creationId="{2347FB98-C049-45C5-86B4-4CF44B247B2C}"/>
          </ac:spMkLst>
        </pc:spChg>
        <pc:spChg chg="mod">
          <ac:chgData name="Jackson, Diante D" userId="S::ddjack21@cougarnet.uh.edu::db0455be-019f-4d3d-a613-669dcb4e3df8" providerId="AD" clId="Web-{24167088-7816-8F9C-DD7B-CA83F7BBCA31}" dt="2023-11-02T10:05:11.763" v="2398" actId="20577"/>
          <ac:spMkLst>
            <pc:docMk/>
            <pc:sldMk cId="1403455250" sldId="305"/>
            <ac:spMk id="6" creationId="{5A74CB9D-E60B-4C8A-B4E7-23BC1D9FA66E}"/>
          </ac:spMkLst>
        </pc:spChg>
        <pc:spChg chg="mod">
          <ac:chgData name="Jackson, Diante D" userId="S::ddjack21@cougarnet.uh.edu::db0455be-019f-4d3d-a613-669dcb4e3df8" providerId="AD" clId="Web-{24167088-7816-8F9C-DD7B-CA83F7BBCA31}" dt="2023-11-02T10:07:54.534" v="2476" actId="20577"/>
          <ac:spMkLst>
            <pc:docMk/>
            <pc:sldMk cId="1403455250" sldId="305"/>
            <ac:spMk id="7" creationId="{8A09829E-85A7-405D-9654-F8AFA0746F6D}"/>
          </ac:spMkLst>
        </pc:spChg>
        <pc:spChg chg="mod">
          <ac:chgData name="Jackson, Diante D" userId="S::ddjack21@cougarnet.uh.edu::db0455be-019f-4d3d-a613-669dcb4e3df8" providerId="AD" clId="Web-{24167088-7816-8F9C-DD7B-CA83F7BBCA31}" dt="2023-11-02T10:17:36.694" v="2482" actId="14100"/>
          <ac:spMkLst>
            <pc:docMk/>
            <pc:sldMk cId="1403455250" sldId="305"/>
            <ac:spMk id="9" creationId="{C0A9D378-0FBF-4D33-890B-EB3C953B94DD}"/>
          </ac:spMkLst>
        </pc:spChg>
      </pc:sldChg>
      <pc:sldChg chg="addSp delSp modSp mod setBg">
        <pc:chgData name="Jackson, Diante D" userId="S::ddjack21@cougarnet.uh.edu::db0455be-019f-4d3d-a613-669dcb4e3df8" providerId="AD" clId="Web-{24167088-7816-8F9C-DD7B-CA83F7BBCA31}" dt="2023-11-02T10:50:26.819" v="3269" actId="20577"/>
        <pc:sldMkLst>
          <pc:docMk/>
          <pc:sldMk cId="987283912" sldId="308"/>
        </pc:sldMkLst>
        <pc:spChg chg="add del mod">
          <ac:chgData name="Jackson, Diante D" userId="S::ddjack21@cougarnet.uh.edu::db0455be-019f-4d3d-a613-669dcb4e3df8" providerId="AD" clId="Web-{24167088-7816-8F9C-DD7B-CA83F7BBCA31}" dt="2023-11-02T10:49:55.881" v="3262"/>
          <ac:spMkLst>
            <pc:docMk/>
            <pc:sldMk cId="987283912" sldId="308"/>
            <ac:spMk id="3" creationId="{C54B06B3-8525-2F7F-1836-2F66F37943A2}"/>
          </ac:spMkLst>
        </pc:spChg>
        <pc:spChg chg="add del mod">
          <ac:chgData name="Jackson, Diante D" userId="S::ddjack21@cougarnet.uh.edu::db0455be-019f-4d3d-a613-669dcb4e3df8" providerId="AD" clId="Web-{24167088-7816-8F9C-DD7B-CA83F7BBCA31}" dt="2023-11-02T10:49:52.006" v="3261"/>
          <ac:spMkLst>
            <pc:docMk/>
            <pc:sldMk cId="987283912" sldId="308"/>
            <ac:spMk id="5" creationId="{2C129413-FCEE-D923-8A51-E8B5C7849748}"/>
          </ac:spMkLst>
        </pc:spChg>
        <pc:spChg chg="mod">
          <ac:chgData name="Jackson, Diante D" userId="S::ddjack21@cougarnet.uh.edu::db0455be-019f-4d3d-a613-669dcb4e3df8" providerId="AD" clId="Web-{24167088-7816-8F9C-DD7B-CA83F7BBCA31}" dt="2023-11-02T10:50:00.615" v="3263"/>
          <ac:spMkLst>
            <pc:docMk/>
            <pc:sldMk cId="987283912" sldId="308"/>
            <ac:spMk id="9" creationId="{472E6928-F6C2-432C-9FCD-7818280AE7FB}"/>
          </ac:spMkLst>
        </pc:spChg>
        <pc:spChg chg="mod">
          <ac:chgData name="Jackson, Diante D" userId="S::ddjack21@cougarnet.uh.edu::db0455be-019f-4d3d-a613-669dcb4e3df8" providerId="AD" clId="Web-{24167088-7816-8F9C-DD7B-CA83F7BBCA31}" dt="2023-11-02T10:50:00.615" v="3263"/>
          <ac:spMkLst>
            <pc:docMk/>
            <pc:sldMk cId="987283912" sldId="308"/>
            <ac:spMk id="21" creationId="{A701E3E3-1EDC-4514-BE7A-4D0037F76908}"/>
          </ac:spMkLst>
        </pc:spChg>
        <pc:spChg chg="mod ord">
          <ac:chgData name="Jackson, Diante D" userId="S::ddjack21@cougarnet.uh.edu::db0455be-019f-4d3d-a613-669dcb4e3df8" providerId="AD" clId="Web-{24167088-7816-8F9C-DD7B-CA83F7BBCA31}" dt="2023-11-02T10:50:00.615" v="3263"/>
          <ac:spMkLst>
            <pc:docMk/>
            <pc:sldMk cId="987283912" sldId="308"/>
            <ac:spMk id="33" creationId="{4CDFAA45-882A-416F-A852-1A8343E4FECD}"/>
          </ac:spMkLst>
        </pc:spChg>
        <pc:spChg chg="mod">
          <ac:chgData name="Jackson, Diante D" userId="S::ddjack21@cougarnet.uh.edu::db0455be-019f-4d3d-a613-669dcb4e3df8" providerId="AD" clId="Web-{24167088-7816-8F9C-DD7B-CA83F7BBCA31}" dt="2023-11-02T10:50:26.819" v="3269" actId="20577"/>
          <ac:spMkLst>
            <pc:docMk/>
            <pc:sldMk cId="987283912" sldId="308"/>
            <ac:spMk id="34" creationId="{3E796413-D756-477E-9170-1EF1E340CB07}"/>
          </ac:spMkLst>
        </pc:spChg>
        <pc:spChg chg="add">
          <ac:chgData name="Jackson, Diante D" userId="S::ddjack21@cougarnet.uh.edu::db0455be-019f-4d3d-a613-669dcb4e3df8" providerId="AD" clId="Web-{24167088-7816-8F9C-DD7B-CA83F7BBCA31}" dt="2023-11-02T10:50:00.615" v="3263"/>
          <ac:spMkLst>
            <pc:docMk/>
            <pc:sldMk cId="987283912" sldId="308"/>
            <ac:spMk id="41" creationId="{7EE0A6B3-EB7E-45AA-ADB6-138489E0CD75}"/>
          </ac:spMkLst>
        </pc:spChg>
        <pc:spChg chg="add">
          <ac:chgData name="Jackson, Diante D" userId="S::ddjack21@cougarnet.uh.edu::db0455be-019f-4d3d-a613-669dcb4e3df8" providerId="AD" clId="Web-{24167088-7816-8F9C-DD7B-CA83F7BBCA31}" dt="2023-11-02T10:50:00.615" v="3263"/>
          <ac:spMkLst>
            <pc:docMk/>
            <pc:sldMk cId="987283912" sldId="308"/>
            <ac:spMk id="43" creationId="{0C0EA1AB-DC8C-4976-9474-9313A673D4E9}"/>
          </ac:spMkLst>
        </pc:spChg>
        <pc:spChg chg="add">
          <ac:chgData name="Jackson, Diante D" userId="S::ddjack21@cougarnet.uh.edu::db0455be-019f-4d3d-a613-669dcb4e3df8" providerId="AD" clId="Web-{24167088-7816-8F9C-DD7B-CA83F7BBCA31}" dt="2023-11-02T10:50:00.615" v="3263"/>
          <ac:spMkLst>
            <pc:docMk/>
            <pc:sldMk cId="987283912" sldId="308"/>
            <ac:spMk id="45" creationId="{6CB927A4-E432-4310-9CD5-E89FF5063179}"/>
          </ac:spMkLst>
        </pc:spChg>
        <pc:spChg chg="add">
          <ac:chgData name="Jackson, Diante D" userId="S::ddjack21@cougarnet.uh.edu::db0455be-019f-4d3d-a613-669dcb4e3df8" providerId="AD" clId="Web-{24167088-7816-8F9C-DD7B-CA83F7BBCA31}" dt="2023-11-02T10:50:00.615" v="3263"/>
          <ac:spMkLst>
            <pc:docMk/>
            <pc:sldMk cId="987283912" sldId="308"/>
            <ac:spMk id="47" creationId="{E3020543-B24B-4EC4-8FFC-8DD88EEA91A8}"/>
          </ac:spMkLst>
        </pc:spChg>
        <pc:spChg chg="add">
          <ac:chgData name="Jackson, Diante D" userId="S::ddjack21@cougarnet.uh.edu::db0455be-019f-4d3d-a613-669dcb4e3df8" providerId="AD" clId="Web-{24167088-7816-8F9C-DD7B-CA83F7BBCA31}" dt="2023-11-02T10:50:00.615" v="3263"/>
          <ac:spMkLst>
            <pc:docMk/>
            <pc:sldMk cId="987283912" sldId="308"/>
            <ac:spMk id="49" creationId="{1453BF6C-B012-48B7-B4E8-6D7AC7C27D02}"/>
          </ac:spMkLst>
        </pc:spChg>
        <pc:picChg chg="del mod modCrop">
          <ac:chgData name="Jackson, Diante D" userId="S::ddjack21@cougarnet.uh.edu::db0455be-019f-4d3d-a613-669dcb4e3df8" providerId="AD" clId="Web-{24167088-7816-8F9C-DD7B-CA83F7BBCA31}" dt="2023-11-02T10:49:49.334" v="3260"/>
          <ac:picMkLst>
            <pc:docMk/>
            <pc:sldMk cId="987283912" sldId="308"/>
            <ac:picMk id="13" creationId="{0E3104C5-82CF-4912-8A3A-ABB23851C6B0}"/>
          </ac:picMkLst>
        </pc:picChg>
        <pc:picChg chg="mod">
          <ac:chgData name="Jackson, Diante D" userId="S::ddjack21@cougarnet.uh.edu::db0455be-019f-4d3d-a613-669dcb4e3df8" providerId="AD" clId="Web-{24167088-7816-8F9C-DD7B-CA83F7BBCA31}" dt="2023-11-02T10:50:00.615" v="3263"/>
          <ac:picMkLst>
            <pc:docMk/>
            <pc:sldMk cId="987283912" sldId="308"/>
            <ac:picMk id="16" creationId="{0C8862CB-9A0A-41E5-8057-4B024401518D}"/>
          </ac:picMkLst>
        </pc:picChg>
        <pc:picChg chg="del mod">
          <ac:chgData name="Jackson, Diante D" userId="S::ddjack21@cougarnet.uh.edu::db0455be-019f-4d3d-a613-669dcb4e3df8" providerId="AD" clId="Web-{24167088-7816-8F9C-DD7B-CA83F7BBCA31}" dt="2023-11-02T10:49:46.302" v="3259"/>
          <ac:picMkLst>
            <pc:docMk/>
            <pc:sldMk cId="987283912" sldId="308"/>
            <ac:picMk id="24" creationId="{BD683070-0B23-4933-B600-3DFACAE55680}"/>
          </ac:picMkLst>
        </pc:picChg>
        <pc:cxnChg chg="add">
          <ac:chgData name="Jackson, Diante D" userId="S::ddjack21@cougarnet.uh.edu::db0455be-019f-4d3d-a613-669dcb4e3df8" providerId="AD" clId="Web-{24167088-7816-8F9C-DD7B-CA83F7BBCA31}" dt="2023-11-02T10:50:00.615" v="3263"/>
          <ac:cxnSpMkLst>
            <pc:docMk/>
            <pc:sldMk cId="987283912" sldId="308"/>
            <ac:cxnSpMk id="39" creationId="{5C05CAAB-DBA2-4548-AD5F-01BB97FBB207}"/>
          </ac:cxnSpMkLst>
        </pc:cxnChg>
        <pc:cxnChg chg="add">
          <ac:chgData name="Jackson, Diante D" userId="S::ddjack21@cougarnet.uh.edu::db0455be-019f-4d3d-a613-669dcb4e3df8" providerId="AD" clId="Web-{24167088-7816-8F9C-DD7B-CA83F7BBCA31}" dt="2023-11-02T10:50:00.615" v="3263"/>
          <ac:cxnSpMkLst>
            <pc:docMk/>
            <pc:sldMk cId="987283912" sldId="308"/>
            <ac:cxnSpMk id="51" creationId="{C49DA8F6-BCC1-4447-B54C-57856834B94B}"/>
          </ac:cxnSpMkLst>
        </pc:cxnChg>
      </pc:sldChg>
      <pc:sldChg chg="modSp ord">
        <pc:chgData name="Jackson, Diante D" userId="S::ddjack21@cougarnet.uh.edu::db0455be-019f-4d3d-a613-669dcb4e3df8" providerId="AD" clId="Web-{24167088-7816-8F9C-DD7B-CA83F7BBCA31}" dt="2023-11-02T10:51:26.665" v="3279" actId="20577"/>
        <pc:sldMkLst>
          <pc:docMk/>
          <pc:sldMk cId="170988662" sldId="310"/>
        </pc:sldMkLst>
        <pc:spChg chg="mod">
          <ac:chgData name="Jackson, Diante D" userId="S::ddjack21@cougarnet.uh.edu::db0455be-019f-4d3d-a613-669dcb4e3df8" providerId="AD" clId="Web-{24167088-7816-8F9C-DD7B-CA83F7BBCA31}" dt="2023-11-02T10:51:26.665" v="3279" actId="20577"/>
          <ac:spMkLst>
            <pc:docMk/>
            <pc:sldMk cId="170988662" sldId="310"/>
            <ac:spMk id="5" creationId="{F01866DD-53C9-4AF0-9E9A-BF19D245E8C6}"/>
          </ac:spMkLst>
        </pc:spChg>
      </pc:sldChg>
      <pc:sldChg chg="modSp">
        <pc:chgData name="Jackson, Diante D" userId="S::ddjack21@cougarnet.uh.edu::db0455be-019f-4d3d-a613-669dcb4e3df8" providerId="AD" clId="Web-{24167088-7816-8F9C-DD7B-CA83F7BBCA31}" dt="2023-11-02T10:51:45.071" v="3287" actId="20577"/>
        <pc:sldMkLst>
          <pc:docMk/>
          <pc:sldMk cId="200544739" sldId="312"/>
        </pc:sldMkLst>
        <pc:spChg chg="mod">
          <ac:chgData name="Jackson, Diante D" userId="S::ddjack21@cougarnet.uh.edu::db0455be-019f-4d3d-a613-669dcb4e3df8" providerId="AD" clId="Web-{24167088-7816-8F9C-DD7B-CA83F7BBCA31}" dt="2023-11-02T10:51:45.071" v="3287" actId="20577"/>
          <ac:spMkLst>
            <pc:docMk/>
            <pc:sldMk cId="200544739" sldId="312"/>
            <ac:spMk id="4" creationId="{D51A6D85-3837-435F-A342-5A3F98172B12}"/>
          </ac:spMkLst>
        </pc:spChg>
      </pc:sldChg>
      <pc:sldChg chg="addSp delSp modSp mod setBg">
        <pc:chgData name="Jackson, Diante D" userId="S::ddjack21@cougarnet.uh.edu::db0455be-019f-4d3d-a613-669dcb4e3df8" providerId="AD" clId="Web-{24167088-7816-8F9C-DD7B-CA83F7BBCA31}" dt="2023-11-02T10:52:04.166" v="3294" actId="20577"/>
        <pc:sldMkLst>
          <pc:docMk/>
          <pc:sldMk cId="3548834685" sldId="313"/>
        </pc:sldMkLst>
        <pc:spChg chg="add del mod">
          <ac:chgData name="Jackson, Diante D" userId="S::ddjack21@cougarnet.uh.edu::db0455be-019f-4d3d-a613-669dcb4e3df8" providerId="AD" clId="Web-{24167088-7816-8F9C-DD7B-CA83F7BBCA31}" dt="2023-11-02T06:57:20.141" v="211"/>
          <ac:spMkLst>
            <pc:docMk/>
            <pc:sldMk cId="3548834685" sldId="313"/>
            <ac:spMk id="2" creationId="{100484BE-71EE-F43D-1DC7-D34A57057630}"/>
          </ac:spMkLst>
        </pc:spChg>
        <pc:spChg chg="mod">
          <ac:chgData name="Jackson, Diante D" userId="S::ddjack21@cougarnet.uh.edu::db0455be-019f-4d3d-a613-669dcb4e3df8" providerId="AD" clId="Web-{24167088-7816-8F9C-DD7B-CA83F7BBCA31}" dt="2023-11-02T06:55:09.730" v="210"/>
          <ac:spMkLst>
            <pc:docMk/>
            <pc:sldMk cId="3548834685" sldId="313"/>
            <ac:spMk id="3" creationId="{56C9419A-CFA6-4C0B-9B57-57594DAD8B0A}"/>
          </ac:spMkLst>
        </pc:spChg>
        <pc:spChg chg="mod">
          <ac:chgData name="Jackson, Diante D" userId="S::ddjack21@cougarnet.uh.edu::db0455be-019f-4d3d-a613-669dcb4e3df8" providerId="AD" clId="Web-{24167088-7816-8F9C-DD7B-CA83F7BBCA31}" dt="2023-11-02T10:52:04.166" v="3294" actId="20577"/>
          <ac:spMkLst>
            <pc:docMk/>
            <pc:sldMk cId="3548834685" sldId="313"/>
            <ac:spMk id="4" creationId="{598ED082-1206-4887-856E-36B49E90DA99}"/>
          </ac:spMkLst>
        </pc:spChg>
        <pc:spChg chg="mod">
          <ac:chgData name="Jackson, Diante D" userId="S::ddjack21@cougarnet.uh.edu::db0455be-019f-4d3d-a613-669dcb4e3df8" providerId="AD" clId="Web-{24167088-7816-8F9C-DD7B-CA83F7BBCA31}" dt="2023-11-02T06:55:09.730" v="210"/>
          <ac:spMkLst>
            <pc:docMk/>
            <pc:sldMk cId="3548834685" sldId="313"/>
            <ac:spMk id="9" creationId="{FFF99281-B36C-450D-9661-89330E187FAF}"/>
          </ac:spMkLst>
        </pc:spChg>
        <pc:spChg chg="mod">
          <ac:chgData name="Jackson, Diante D" userId="S::ddjack21@cougarnet.uh.edu::db0455be-019f-4d3d-a613-669dcb4e3df8" providerId="AD" clId="Web-{24167088-7816-8F9C-DD7B-CA83F7BBCA31}" dt="2023-11-02T06:55:09.730" v="210"/>
          <ac:spMkLst>
            <pc:docMk/>
            <pc:sldMk cId="3548834685" sldId="313"/>
            <ac:spMk id="10" creationId="{8AC5BA90-3BE1-4D71-A618-45B4BD8ADA53}"/>
          </ac:spMkLst>
        </pc:spChg>
        <pc:spChg chg="add">
          <ac:chgData name="Jackson, Diante D" userId="S::ddjack21@cougarnet.uh.edu::db0455be-019f-4d3d-a613-669dcb4e3df8" providerId="AD" clId="Web-{24167088-7816-8F9C-DD7B-CA83F7BBCA31}" dt="2023-11-02T06:55:09.730" v="210"/>
          <ac:spMkLst>
            <pc:docMk/>
            <pc:sldMk cId="3548834685" sldId="313"/>
            <ac:spMk id="17" creationId="{158B3569-73B2-4D05-8E95-886A6EE17F1F}"/>
          </ac:spMkLst>
        </pc:spChg>
        <pc:spChg chg="add">
          <ac:chgData name="Jackson, Diante D" userId="S::ddjack21@cougarnet.uh.edu::db0455be-019f-4d3d-a613-669dcb4e3df8" providerId="AD" clId="Web-{24167088-7816-8F9C-DD7B-CA83F7BBCA31}" dt="2023-11-02T06:55:09.730" v="210"/>
          <ac:spMkLst>
            <pc:docMk/>
            <pc:sldMk cId="3548834685" sldId="313"/>
            <ac:spMk id="19" creationId="{B71758F4-3F46-45DA-8AC5-4E508DA080BA}"/>
          </ac:spMkLst>
        </pc:spChg>
        <pc:spChg chg="add">
          <ac:chgData name="Jackson, Diante D" userId="S::ddjack21@cougarnet.uh.edu::db0455be-019f-4d3d-a613-669dcb4e3df8" providerId="AD" clId="Web-{24167088-7816-8F9C-DD7B-CA83F7BBCA31}" dt="2023-11-02T06:55:09.730" v="210"/>
          <ac:spMkLst>
            <pc:docMk/>
            <pc:sldMk cId="3548834685" sldId="313"/>
            <ac:spMk id="23" creationId="{8D61482F-F3C5-4D66-8C5D-C6BBE3E1275C}"/>
          </ac:spMkLst>
        </pc:spChg>
        <pc:picChg chg="mod ord">
          <ac:chgData name="Jackson, Diante D" userId="S::ddjack21@cougarnet.uh.edu::db0455be-019f-4d3d-a613-669dcb4e3df8" providerId="AD" clId="Web-{24167088-7816-8F9C-DD7B-CA83F7BBCA31}" dt="2023-11-02T06:57:53.955" v="212"/>
          <ac:picMkLst>
            <pc:docMk/>
            <pc:sldMk cId="3548834685" sldId="313"/>
            <ac:picMk id="6" creationId="{87F91112-A5C0-4B96-AC4C-D38E24BA9331}"/>
          </ac:picMkLst>
        </pc:picChg>
        <pc:cxnChg chg="add">
          <ac:chgData name="Jackson, Diante D" userId="S::ddjack21@cougarnet.uh.edu::db0455be-019f-4d3d-a613-669dcb4e3df8" providerId="AD" clId="Web-{24167088-7816-8F9C-DD7B-CA83F7BBCA31}" dt="2023-11-02T06:55:09.730" v="210"/>
          <ac:cxnSpMkLst>
            <pc:docMk/>
            <pc:sldMk cId="3548834685" sldId="313"/>
            <ac:cxnSpMk id="15" creationId="{D1B787A8-0D67-4B7E-9B48-86BD906AB6B5}"/>
          </ac:cxnSpMkLst>
        </pc:cxnChg>
        <pc:cxnChg chg="add">
          <ac:chgData name="Jackson, Diante D" userId="S::ddjack21@cougarnet.uh.edu::db0455be-019f-4d3d-a613-669dcb4e3df8" providerId="AD" clId="Web-{24167088-7816-8F9C-DD7B-CA83F7BBCA31}" dt="2023-11-02T06:55:09.730" v="210"/>
          <ac:cxnSpMkLst>
            <pc:docMk/>
            <pc:sldMk cId="3548834685" sldId="313"/>
            <ac:cxnSpMk id="21" creationId="{56020367-4FD5-4596-8E10-C5F095CD8DBF}"/>
          </ac:cxnSpMkLst>
        </pc:cxnChg>
      </pc:sldChg>
      <pc:sldChg chg="del">
        <pc:chgData name="Jackson, Diante D" userId="S::ddjack21@cougarnet.uh.edu::db0455be-019f-4d3d-a613-669dcb4e3df8" providerId="AD" clId="Web-{24167088-7816-8F9C-DD7B-CA83F7BBCA31}" dt="2023-11-02T07:15:57.152" v="552"/>
        <pc:sldMkLst>
          <pc:docMk/>
          <pc:sldMk cId="2575622983" sldId="314"/>
        </pc:sldMkLst>
      </pc:sldChg>
      <pc:sldChg chg="addSp delSp modSp mod setBg">
        <pc:chgData name="Jackson, Diante D" userId="S::ddjack21@cougarnet.uh.edu::db0455be-019f-4d3d-a613-669dcb4e3df8" providerId="AD" clId="Web-{24167088-7816-8F9C-DD7B-CA83F7BBCA31}" dt="2023-11-02T10:21:33.686" v="2630" actId="20577"/>
        <pc:sldMkLst>
          <pc:docMk/>
          <pc:sldMk cId="2287074839" sldId="315"/>
        </pc:sldMkLst>
        <pc:spChg chg="mod">
          <ac:chgData name="Jackson, Diante D" userId="S::ddjack21@cougarnet.uh.edu::db0455be-019f-4d3d-a613-669dcb4e3df8" providerId="AD" clId="Web-{24167088-7816-8F9C-DD7B-CA83F7BBCA31}" dt="2023-11-02T10:19:09.400" v="2489"/>
          <ac:spMkLst>
            <pc:docMk/>
            <pc:sldMk cId="2287074839" sldId="315"/>
            <ac:spMk id="2" creationId="{A9757F5E-AC1F-4483-A4F1-FE83810FCC95}"/>
          </ac:spMkLst>
        </pc:spChg>
        <pc:spChg chg="mod">
          <ac:chgData name="Jackson, Diante D" userId="S::ddjack21@cougarnet.uh.edu::db0455be-019f-4d3d-a613-669dcb4e3df8" providerId="AD" clId="Web-{24167088-7816-8F9C-DD7B-CA83F7BBCA31}" dt="2023-11-02T10:19:09.400" v="2489"/>
          <ac:spMkLst>
            <pc:docMk/>
            <pc:sldMk cId="2287074839" sldId="315"/>
            <ac:spMk id="3" creationId="{82BE0C56-F728-48E3-899F-638D9647234F}"/>
          </ac:spMkLst>
        </pc:spChg>
        <pc:spChg chg="mod">
          <ac:chgData name="Jackson, Diante D" userId="S::ddjack21@cougarnet.uh.edu::db0455be-019f-4d3d-a613-669dcb4e3df8" providerId="AD" clId="Web-{24167088-7816-8F9C-DD7B-CA83F7BBCA31}" dt="2023-11-02T10:19:09.400" v="2489"/>
          <ac:spMkLst>
            <pc:docMk/>
            <pc:sldMk cId="2287074839" sldId="315"/>
            <ac:spMk id="8" creationId="{34E3E26E-714B-4B44-A67B-0189BC68DBDE}"/>
          </ac:spMkLst>
        </pc:spChg>
        <pc:spChg chg="mod ord">
          <ac:chgData name="Jackson, Diante D" userId="S::ddjack21@cougarnet.uh.edu::db0455be-019f-4d3d-a613-669dcb4e3df8" providerId="AD" clId="Web-{24167088-7816-8F9C-DD7B-CA83F7BBCA31}" dt="2023-11-02T10:21:33.686" v="2630" actId="20577"/>
          <ac:spMkLst>
            <pc:docMk/>
            <pc:sldMk cId="2287074839" sldId="315"/>
            <ac:spMk id="21" creationId="{B6526616-F706-4249-9A7C-EA3985ED9757}"/>
          </ac:spMkLst>
        </pc:spChg>
        <pc:spChg chg="add del">
          <ac:chgData name="Jackson, Diante D" userId="S::ddjack21@cougarnet.uh.edu::db0455be-019f-4d3d-a613-669dcb4e3df8" providerId="AD" clId="Web-{24167088-7816-8F9C-DD7B-CA83F7BBCA31}" dt="2023-11-02T10:19:09.385" v="2488"/>
          <ac:spMkLst>
            <pc:docMk/>
            <pc:sldMk cId="2287074839" sldId="315"/>
            <ac:spMk id="28" creationId="{327D73B4-9F5C-4A64-A179-51B9500CB8B5}"/>
          </ac:spMkLst>
        </pc:spChg>
        <pc:spChg chg="add del">
          <ac:chgData name="Jackson, Diante D" userId="S::ddjack21@cougarnet.uh.edu::db0455be-019f-4d3d-a613-669dcb4e3df8" providerId="AD" clId="Web-{24167088-7816-8F9C-DD7B-CA83F7BBCA31}" dt="2023-11-02T10:19:09.385" v="2488"/>
          <ac:spMkLst>
            <pc:docMk/>
            <pc:sldMk cId="2287074839" sldId="315"/>
            <ac:spMk id="30" creationId="{C1F06963-6374-4B48-844F-071A9BAAAE02}"/>
          </ac:spMkLst>
        </pc:spChg>
        <pc:spChg chg="add del">
          <ac:chgData name="Jackson, Diante D" userId="S::ddjack21@cougarnet.uh.edu::db0455be-019f-4d3d-a613-669dcb4e3df8" providerId="AD" clId="Web-{24167088-7816-8F9C-DD7B-CA83F7BBCA31}" dt="2023-11-02T10:19:09.385" v="2488"/>
          <ac:spMkLst>
            <pc:docMk/>
            <pc:sldMk cId="2287074839" sldId="315"/>
            <ac:spMk id="32" creationId="{6CB927A4-E432-4310-9CD5-E89FF5063179}"/>
          </ac:spMkLst>
        </pc:spChg>
        <pc:spChg chg="add del">
          <ac:chgData name="Jackson, Diante D" userId="S::ddjack21@cougarnet.uh.edu::db0455be-019f-4d3d-a613-669dcb4e3df8" providerId="AD" clId="Web-{24167088-7816-8F9C-DD7B-CA83F7BBCA31}" dt="2023-11-02T10:19:09.385" v="2488"/>
          <ac:spMkLst>
            <pc:docMk/>
            <pc:sldMk cId="2287074839" sldId="315"/>
            <ac:spMk id="34" creationId="{1453BF6C-B012-48B7-B4E8-6D7AC7C27D02}"/>
          </ac:spMkLst>
        </pc:spChg>
        <pc:spChg chg="add del">
          <ac:chgData name="Jackson, Diante D" userId="S::ddjack21@cougarnet.uh.edu::db0455be-019f-4d3d-a613-669dcb4e3df8" providerId="AD" clId="Web-{24167088-7816-8F9C-DD7B-CA83F7BBCA31}" dt="2023-11-02T10:19:09.385" v="2488"/>
          <ac:spMkLst>
            <pc:docMk/>
            <pc:sldMk cId="2287074839" sldId="315"/>
            <ac:spMk id="36" creationId="{E3020543-B24B-4EC4-8FFC-8DD88EEA91A8}"/>
          </ac:spMkLst>
        </pc:spChg>
        <pc:spChg chg="add">
          <ac:chgData name="Jackson, Diante D" userId="S::ddjack21@cougarnet.uh.edu::db0455be-019f-4d3d-a613-669dcb4e3df8" providerId="AD" clId="Web-{24167088-7816-8F9C-DD7B-CA83F7BBCA31}" dt="2023-11-02T10:19:09.400" v="2489"/>
          <ac:spMkLst>
            <pc:docMk/>
            <pc:sldMk cId="2287074839" sldId="315"/>
            <ac:spMk id="41" creationId="{8D1AA55E-40D5-461B-A5A8-4AE8AAB71B08}"/>
          </ac:spMkLst>
        </pc:spChg>
        <pc:spChg chg="add">
          <ac:chgData name="Jackson, Diante D" userId="S::ddjack21@cougarnet.uh.edu::db0455be-019f-4d3d-a613-669dcb4e3df8" providerId="AD" clId="Web-{24167088-7816-8F9C-DD7B-CA83F7BBCA31}" dt="2023-11-02T10:19:09.400" v="2489"/>
          <ac:spMkLst>
            <pc:docMk/>
            <pc:sldMk cId="2287074839" sldId="315"/>
            <ac:spMk id="43" creationId="{6CB927A4-E432-4310-9CD5-E89FF5063179}"/>
          </ac:spMkLst>
        </pc:spChg>
        <pc:spChg chg="add">
          <ac:chgData name="Jackson, Diante D" userId="S::ddjack21@cougarnet.uh.edu::db0455be-019f-4d3d-a613-669dcb4e3df8" providerId="AD" clId="Web-{24167088-7816-8F9C-DD7B-CA83F7BBCA31}" dt="2023-11-02T10:19:09.400" v="2489"/>
          <ac:spMkLst>
            <pc:docMk/>
            <pc:sldMk cId="2287074839" sldId="315"/>
            <ac:spMk id="44" creationId="{E3020543-B24B-4EC4-8FFC-8DD88EEA91A8}"/>
          </ac:spMkLst>
        </pc:spChg>
        <pc:picChg chg="mod ord modCrop">
          <ac:chgData name="Jackson, Diante D" userId="S::ddjack21@cougarnet.uh.edu::db0455be-019f-4d3d-a613-669dcb4e3df8" providerId="AD" clId="Web-{24167088-7816-8F9C-DD7B-CA83F7BBCA31}" dt="2023-11-02T10:19:09.400" v="2489"/>
          <ac:picMkLst>
            <pc:docMk/>
            <pc:sldMk cId="2287074839" sldId="315"/>
            <ac:picMk id="6" creationId="{51B3F075-2235-46AD-AC06-C2FE0E89D61D}"/>
          </ac:picMkLst>
        </pc:picChg>
        <pc:cxnChg chg="add del">
          <ac:chgData name="Jackson, Diante D" userId="S::ddjack21@cougarnet.uh.edu::db0455be-019f-4d3d-a613-669dcb4e3df8" providerId="AD" clId="Web-{24167088-7816-8F9C-DD7B-CA83F7BBCA31}" dt="2023-11-02T10:19:09.385" v="2488"/>
          <ac:cxnSpMkLst>
            <pc:docMk/>
            <pc:sldMk cId="2287074839" sldId="315"/>
            <ac:cxnSpMk id="26" creationId="{5C05CAAB-DBA2-4548-AD5F-01BB97FBB207}"/>
          </ac:cxnSpMkLst>
        </pc:cxnChg>
        <pc:cxnChg chg="add del">
          <ac:chgData name="Jackson, Diante D" userId="S::ddjack21@cougarnet.uh.edu::db0455be-019f-4d3d-a613-669dcb4e3df8" providerId="AD" clId="Web-{24167088-7816-8F9C-DD7B-CA83F7BBCA31}" dt="2023-11-02T10:19:09.385" v="2488"/>
          <ac:cxnSpMkLst>
            <pc:docMk/>
            <pc:sldMk cId="2287074839" sldId="315"/>
            <ac:cxnSpMk id="38" creationId="{C49DA8F6-BCC1-4447-B54C-57856834B94B}"/>
          </ac:cxnSpMkLst>
        </pc:cxnChg>
        <pc:cxnChg chg="add">
          <ac:chgData name="Jackson, Diante D" userId="S::ddjack21@cougarnet.uh.edu::db0455be-019f-4d3d-a613-669dcb4e3df8" providerId="AD" clId="Web-{24167088-7816-8F9C-DD7B-CA83F7BBCA31}" dt="2023-11-02T10:19:09.400" v="2489"/>
          <ac:cxnSpMkLst>
            <pc:docMk/>
            <pc:sldMk cId="2287074839" sldId="315"/>
            <ac:cxnSpMk id="40" creationId="{5C05CAAB-DBA2-4548-AD5F-01BB97FBB207}"/>
          </ac:cxnSpMkLst>
        </pc:cxnChg>
        <pc:cxnChg chg="add">
          <ac:chgData name="Jackson, Diante D" userId="S::ddjack21@cougarnet.uh.edu::db0455be-019f-4d3d-a613-669dcb4e3df8" providerId="AD" clId="Web-{24167088-7816-8F9C-DD7B-CA83F7BBCA31}" dt="2023-11-02T10:19:09.400" v="2489"/>
          <ac:cxnSpMkLst>
            <pc:docMk/>
            <pc:sldMk cId="2287074839" sldId="315"/>
            <ac:cxnSpMk id="42" creationId="{7EB498BD-8089-4626-91EA-4978EBEF535E}"/>
          </ac:cxnSpMkLst>
        </pc:cxnChg>
      </pc:sldChg>
      <pc:sldChg chg="addSp delSp modSp new">
        <pc:chgData name="Jackson, Diante D" userId="S::ddjack21@cougarnet.uh.edu::db0455be-019f-4d3d-a613-669dcb4e3df8" providerId="AD" clId="Web-{24167088-7816-8F9C-DD7B-CA83F7BBCA31}" dt="2023-11-02T06:48:18.339" v="144"/>
        <pc:sldMkLst>
          <pc:docMk/>
          <pc:sldMk cId="15318355" sldId="317"/>
        </pc:sldMkLst>
        <pc:spChg chg="mod">
          <ac:chgData name="Jackson, Diante D" userId="S::ddjack21@cougarnet.uh.edu::db0455be-019f-4d3d-a613-669dcb4e3df8" providerId="AD" clId="Web-{24167088-7816-8F9C-DD7B-CA83F7BBCA31}" dt="2023-11-02T06:43:41.469" v="12" actId="20577"/>
          <ac:spMkLst>
            <pc:docMk/>
            <pc:sldMk cId="15318355" sldId="317"/>
            <ac:spMk id="2" creationId="{3C19DB71-ABAE-CBA8-F10A-4CF1865F1333}"/>
          </ac:spMkLst>
        </pc:spChg>
        <pc:spChg chg="mod">
          <ac:chgData name="Jackson, Diante D" userId="S::ddjack21@cougarnet.uh.edu::db0455be-019f-4d3d-a613-669dcb4e3df8" providerId="AD" clId="Web-{24167088-7816-8F9C-DD7B-CA83F7BBCA31}" dt="2023-11-02T06:47:35.900" v="143" actId="20577"/>
          <ac:spMkLst>
            <pc:docMk/>
            <pc:sldMk cId="15318355" sldId="317"/>
            <ac:spMk id="3" creationId="{D188E869-EC8C-292E-BC1D-E8C5BA72F50F}"/>
          </ac:spMkLst>
        </pc:spChg>
        <pc:spChg chg="del">
          <ac:chgData name="Jackson, Diante D" userId="S::ddjack21@cougarnet.uh.edu::db0455be-019f-4d3d-a613-669dcb4e3df8" providerId="AD" clId="Web-{24167088-7816-8F9C-DD7B-CA83F7BBCA31}" dt="2023-11-02T06:48:18.339" v="144"/>
          <ac:spMkLst>
            <pc:docMk/>
            <pc:sldMk cId="15318355" sldId="317"/>
            <ac:spMk id="4" creationId="{4630D50C-27A2-93BD-B9B0-100178BD2712}"/>
          </ac:spMkLst>
        </pc:spChg>
        <pc:picChg chg="add mod ord">
          <ac:chgData name="Jackson, Diante D" userId="S::ddjack21@cougarnet.uh.edu::db0455be-019f-4d3d-a613-669dcb4e3df8" providerId="AD" clId="Web-{24167088-7816-8F9C-DD7B-CA83F7BBCA31}" dt="2023-11-02T06:48:18.339" v="144"/>
          <ac:picMkLst>
            <pc:docMk/>
            <pc:sldMk cId="15318355" sldId="317"/>
            <ac:picMk id="7" creationId="{604F026B-8F8B-1F6C-FCA8-AE6C540CC3BA}"/>
          </ac:picMkLst>
        </pc:picChg>
      </pc:sldChg>
      <pc:sldChg chg="addSp delSp modSp new mod setBg">
        <pc:chgData name="Jackson, Diante D" userId="S::ddjack21@cougarnet.uh.edu::db0455be-019f-4d3d-a613-669dcb4e3df8" providerId="AD" clId="Web-{24167088-7816-8F9C-DD7B-CA83F7BBCA31}" dt="2023-11-02T10:52:25.698" v="3296" actId="20577"/>
        <pc:sldMkLst>
          <pc:docMk/>
          <pc:sldMk cId="3943173773" sldId="318"/>
        </pc:sldMkLst>
        <pc:spChg chg="mod">
          <ac:chgData name="Jackson, Diante D" userId="S::ddjack21@cougarnet.uh.edu::db0455be-019f-4d3d-a613-669dcb4e3df8" providerId="AD" clId="Web-{24167088-7816-8F9C-DD7B-CA83F7BBCA31}" dt="2023-11-02T07:06:56.757" v="394"/>
          <ac:spMkLst>
            <pc:docMk/>
            <pc:sldMk cId="3943173773" sldId="318"/>
            <ac:spMk id="2" creationId="{45F2EF0D-3A6F-8B09-CC6A-BC458E72BA83}"/>
          </ac:spMkLst>
        </pc:spChg>
        <pc:spChg chg="mod ord">
          <ac:chgData name="Jackson, Diante D" userId="S::ddjack21@cougarnet.uh.edu::db0455be-019f-4d3d-a613-669dcb4e3df8" providerId="AD" clId="Web-{24167088-7816-8F9C-DD7B-CA83F7BBCA31}" dt="2023-11-02T10:52:25.698" v="3296" actId="20577"/>
          <ac:spMkLst>
            <pc:docMk/>
            <pc:sldMk cId="3943173773" sldId="318"/>
            <ac:spMk id="3" creationId="{182EC91D-D7A6-121F-F309-D63D5A13C752}"/>
          </ac:spMkLst>
        </pc:spChg>
        <pc:spChg chg="del">
          <ac:chgData name="Jackson, Diante D" userId="S::ddjack21@cougarnet.uh.edu::db0455be-019f-4d3d-a613-669dcb4e3df8" providerId="AD" clId="Web-{24167088-7816-8F9C-DD7B-CA83F7BBCA31}" dt="2023-11-02T07:03:56.703" v="361"/>
          <ac:spMkLst>
            <pc:docMk/>
            <pc:sldMk cId="3943173773" sldId="318"/>
            <ac:spMk id="4" creationId="{C42F1285-3A88-C823-C0A8-AD5E5B1EAC10}"/>
          </ac:spMkLst>
        </pc:spChg>
        <pc:spChg chg="mod">
          <ac:chgData name="Jackson, Diante D" userId="S::ddjack21@cougarnet.uh.edu::db0455be-019f-4d3d-a613-669dcb4e3df8" providerId="AD" clId="Web-{24167088-7816-8F9C-DD7B-CA83F7BBCA31}" dt="2023-11-02T07:06:56.757" v="394"/>
          <ac:spMkLst>
            <pc:docMk/>
            <pc:sldMk cId="3943173773" sldId="318"/>
            <ac:spMk id="5" creationId="{E60D636A-4CCF-66A7-9BF1-90D45E369A77}"/>
          </ac:spMkLst>
        </pc:spChg>
        <pc:spChg chg="mod">
          <ac:chgData name="Jackson, Diante D" userId="S::ddjack21@cougarnet.uh.edu::db0455be-019f-4d3d-a613-669dcb4e3df8" providerId="AD" clId="Web-{24167088-7816-8F9C-DD7B-CA83F7BBCA31}" dt="2023-11-02T07:04:16.860" v="362"/>
          <ac:spMkLst>
            <pc:docMk/>
            <pc:sldMk cId="3943173773" sldId="318"/>
            <ac:spMk id="6" creationId="{134991CA-75CF-3739-31E9-8F37B56AA918}"/>
          </ac:spMkLst>
        </pc:spChg>
        <pc:spChg chg="add del mod">
          <ac:chgData name="Jackson, Diante D" userId="S::ddjack21@cougarnet.uh.edu::db0455be-019f-4d3d-a613-669dcb4e3df8" providerId="AD" clId="Web-{24167088-7816-8F9C-DD7B-CA83F7BBCA31}" dt="2023-11-02T07:06:56.757" v="394"/>
          <ac:spMkLst>
            <pc:docMk/>
            <pc:sldMk cId="3943173773" sldId="318"/>
            <ac:spMk id="10" creationId="{9A4370AA-0170-F37D-F931-F2F525E2993F}"/>
          </ac:spMkLst>
        </pc:spChg>
        <pc:spChg chg="add del">
          <ac:chgData name="Jackson, Diante D" userId="S::ddjack21@cougarnet.uh.edu::db0455be-019f-4d3d-a613-669dcb4e3df8" providerId="AD" clId="Web-{24167088-7816-8F9C-DD7B-CA83F7BBCA31}" dt="2023-11-02T07:06:56.757" v="394"/>
          <ac:spMkLst>
            <pc:docMk/>
            <pc:sldMk cId="3943173773" sldId="318"/>
            <ac:spMk id="14" creationId="{8D1AA55E-40D5-461B-A5A8-4AE8AAB71B08}"/>
          </ac:spMkLst>
        </pc:spChg>
        <pc:spChg chg="add del">
          <ac:chgData name="Jackson, Diante D" userId="S::ddjack21@cougarnet.uh.edu::db0455be-019f-4d3d-a613-669dcb4e3df8" providerId="AD" clId="Web-{24167088-7816-8F9C-DD7B-CA83F7BBCA31}" dt="2023-11-02T07:06:56.757" v="394"/>
          <ac:spMkLst>
            <pc:docMk/>
            <pc:sldMk cId="3943173773" sldId="318"/>
            <ac:spMk id="18" creationId="{6CB927A4-E432-4310-9CD5-E89FF5063179}"/>
          </ac:spMkLst>
        </pc:spChg>
        <pc:spChg chg="add del">
          <ac:chgData name="Jackson, Diante D" userId="S::ddjack21@cougarnet.uh.edu::db0455be-019f-4d3d-a613-669dcb4e3df8" providerId="AD" clId="Web-{24167088-7816-8F9C-DD7B-CA83F7BBCA31}" dt="2023-11-02T07:06:56.757" v="394"/>
          <ac:spMkLst>
            <pc:docMk/>
            <pc:sldMk cId="3943173773" sldId="318"/>
            <ac:spMk id="20" creationId="{E3020543-B24B-4EC4-8FFC-8DD88EEA91A8}"/>
          </ac:spMkLst>
        </pc:spChg>
        <pc:spChg chg="add del">
          <ac:chgData name="Jackson, Diante D" userId="S::ddjack21@cougarnet.uh.edu::db0455be-019f-4d3d-a613-669dcb4e3df8" providerId="AD" clId="Web-{24167088-7816-8F9C-DD7B-CA83F7BBCA31}" dt="2023-11-02T07:06:56.757" v="394"/>
          <ac:spMkLst>
            <pc:docMk/>
            <pc:sldMk cId="3943173773" sldId="318"/>
            <ac:spMk id="22" creationId="{1453BF6C-B012-48B7-B4E8-6D7AC7C27D02}"/>
          </ac:spMkLst>
        </pc:spChg>
        <pc:spChg chg="add del">
          <ac:chgData name="Jackson, Diante D" userId="S::ddjack21@cougarnet.uh.edu::db0455be-019f-4d3d-a613-669dcb4e3df8" providerId="AD" clId="Web-{24167088-7816-8F9C-DD7B-CA83F7BBCA31}" dt="2023-11-02T07:06:56.757" v="394"/>
          <ac:spMkLst>
            <pc:docMk/>
            <pc:sldMk cId="3943173773" sldId="318"/>
            <ac:spMk id="24" creationId="{2CA8D992-BB3F-47CD-BA18-71D54539202C}"/>
          </ac:spMkLst>
        </pc:spChg>
        <pc:spChg chg="add">
          <ac:chgData name="Jackson, Diante D" userId="S::ddjack21@cougarnet.uh.edu::db0455be-019f-4d3d-a613-669dcb4e3df8" providerId="AD" clId="Web-{24167088-7816-8F9C-DD7B-CA83F7BBCA31}" dt="2023-11-02T07:06:56.757" v="394"/>
          <ac:spMkLst>
            <pc:docMk/>
            <pc:sldMk cId="3943173773" sldId="318"/>
            <ac:spMk id="31" creationId="{327D73B4-9F5C-4A64-A179-51B9500CB8B5}"/>
          </ac:spMkLst>
        </pc:spChg>
        <pc:spChg chg="add">
          <ac:chgData name="Jackson, Diante D" userId="S::ddjack21@cougarnet.uh.edu::db0455be-019f-4d3d-a613-669dcb4e3df8" providerId="AD" clId="Web-{24167088-7816-8F9C-DD7B-CA83F7BBCA31}" dt="2023-11-02T07:06:56.757" v="394"/>
          <ac:spMkLst>
            <pc:docMk/>
            <pc:sldMk cId="3943173773" sldId="318"/>
            <ac:spMk id="33" creationId="{C1F06963-6374-4B48-844F-071A9BAAAE02}"/>
          </ac:spMkLst>
        </pc:spChg>
        <pc:spChg chg="add">
          <ac:chgData name="Jackson, Diante D" userId="S::ddjack21@cougarnet.uh.edu::db0455be-019f-4d3d-a613-669dcb4e3df8" providerId="AD" clId="Web-{24167088-7816-8F9C-DD7B-CA83F7BBCA31}" dt="2023-11-02T07:06:56.757" v="394"/>
          <ac:spMkLst>
            <pc:docMk/>
            <pc:sldMk cId="3943173773" sldId="318"/>
            <ac:spMk id="35" creationId="{6CB927A4-E432-4310-9CD5-E89FF5063179}"/>
          </ac:spMkLst>
        </pc:spChg>
        <pc:spChg chg="add">
          <ac:chgData name="Jackson, Diante D" userId="S::ddjack21@cougarnet.uh.edu::db0455be-019f-4d3d-a613-669dcb4e3df8" providerId="AD" clId="Web-{24167088-7816-8F9C-DD7B-CA83F7BBCA31}" dt="2023-11-02T07:06:56.757" v="394"/>
          <ac:spMkLst>
            <pc:docMk/>
            <pc:sldMk cId="3943173773" sldId="318"/>
            <ac:spMk id="37" creationId="{1453BF6C-B012-48B7-B4E8-6D7AC7C27D02}"/>
          </ac:spMkLst>
        </pc:spChg>
        <pc:spChg chg="add">
          <ac:chgData name="Jackson, Diante D" userId="S::ddjack21@cougarnet.uh.edu::db0455be-019f-4d3d-a613-669dcb4e3df8" providerId="AD" clId="Web-{24167088-7816-8F9C-DD7B-CA83F7BBCA31}" dt="2023-11-02T07:06:56.757" v="394"/>
          <ac:spMkLst>
            <pc:docMk/>
            <pc:sldMk cId="3943173773" sldId="318"/>
            <ac:spMk id="39" creationId="{E3020543-B24B-4EC4-8FFC-8DD88EEA91A8}"/>
          </ac:spMkLst>
        </pc:spChg>
        <pc:picChg chg="add del mod ord modCrop">
          <ac:chgData name="Jackson, Diante D" userId="S::ddjack21@cougarnet.uh.edu::db0455be-019f-4d3d-a613-669dcb4e3df8" providerId="AD" clId="Web-{24167088-7816-8F9C-DD7B-CA83F7BBCA31}" dt="2023-11-02T07:06:51.475" v="393"/>
          <ac:picMkLst>
            <pc:docMk/>
            <pc:sldMk cId="3943173773" sldId="318"/>
            <ac:picMk id="7" creationId="{DFD41CFA-AF6F-034D-C33E-A60B5FAC9707}"/>
          </ac:picMkLst>
        </pc:picChg>
        <pc:picChg chg="add mod ord">
          <ac:chgData name="Jackson, Diante D" userId="S::ddjack21@cougarnet.uh.edu::db0455be-019f-4d3d-a613-669dcb4e3df8" providerId="AD" clId="Web-{24167088-7816-8F9C-DD7B-CA83F7BBCA31}" dt="2023-11-02T07:15:25.183" v="547"/>
          <ac:picMkLst>
            <pc:docMk/>
            <pc:sldMk cId="3943173773" sldId="318"/>
            <ac:picMk id="8" creationId="{8275C97D-E4DF-3D03-BE53-06C733366FD2}"/>
          </ac:picMkLst>
        </pc:picChg>
        <pc:cxnChg chg="add del">
          <ac:chgData name="Jackson, Diante D" userId="S::ddjack21@cougarnet.uh.edu::db0455be-019f-4d3d-a613-669dcb4e3df8" providerId="AD" clId="Web-{24167088-7816-8F9C-DD7B-CA83F7BBCA31}" dt="2023-11-02T07:06:56.757" v="394"/>
          <ac:cxnSpMkLst>
            <pc:docMk/>
            <pc:sldMk cId="3943173773" sldId="318"/>
            <ac:cxnSpMk id="12" creationId="{5C05CAAB-DBA2-4548-AD5F-01BB97FBB207}"/>
          </ac:cxnSpMkLst>
        </pc:cxnChg>
        <pc:cxnChg chg="add del">
          <ac:chgData name="Jackson, Diante D" userId="S::ddjack21@cougarnet.uh.edu::db0455be-019f-4d3d-a613-669dcb4e3df8" providerId="AD" clId="Web-{24167088-7816-8F9C-DD7B-CA83F7BBCA31}" dt="2023-11-02T07:06:56.757" v="394"/>
          <ac:cxnSpMkLst>
            <pc:docMk/>
            <pc:sldMk cId="3943173773" sldId="318"/>
            <ac:cxnSpMk id="16" creationId="{C49DA8F6-BCC1-4447-B54C-57856834B94B}"/>
          </ac:cxnSpMkLst>
        </pc:cxnChg>
        <pc:cxnChg chg="add">
          <ac:chgData name="Jackson, Diante D" userId="S::ddjack21@cougarnet.uh.edu::db0455be-019f-4d3d-a613-669dcb4e3df8" providerId="AD" clId="Web-{24167088-7816-8F9C-DD7B-CA83F7BBCA31}" dt="2023-11-02T07:06:56.757" v="394"/>
          <ac:cxnSpMkLst>
            <pc:docMk/>
            <pc:sldMk cId="3943173773" sldId="318"/>
            <ac:cxnSpMk id="29" creationId="{5C05CAAB-DBA2-4548-AD5F-01BB97FBB207}"/>
          </ac:cxnSpMkLst>
        </pc:cxnChg>
        <pc:cxnChg chg="add">
          <ac:chgData name="Jackson, Diante D" userId="S::ddjack21@cougarnet.uh.edu::db0455be-019f-4d3d-a613-669dcb4e3df8" providerId="AD" clId="Web-{24167088-7816-8F9C-DD7B-CA83F7BBCA31}" dt="2023-11-02T07:06:56.757" v="394"/>
          <ac:cxnSpMkLst>
            <pc:docMk/>
            <pc:sldMk cId="3943173773" sldId="318"/>
            <ac:cxnSpMk id="41" creationId="{C49DA8F6-BCC1-4447-B54C-57856834B94B}"/>
          </ac:cxnSpMkLst>
        </pc:cxnChg>
      </pc:sldChg>
      <pc:sldChg chg="addSp delSp modSp new mod setBg">
        <pc:chgData name="Jackson, Diante D" userId="S::ddjack21@cougarnet.uh.edu::db0455be-019f-4d3d-a613-669dcb4e3df8" providerId="AD" clId="Web-{24167088-7816-8F9C-DD7B-CA83F7BBCA31}" dt="2023-11-02T07:15:53.621" v="551" actId="20577"/>
        <pc:sldMkLst>
          <pc:docMk/>
          <pc:sldMk cId="1192960664" sldId="319"/>
        </pc:sldMkLst>
        <pc:spChg chg="mod">
          <ac:chgData name="Jackson, Diante D" userId="S::ddjack21@cougarnet.uh.edu::db0455be-019f-4d3d-a613-669dcb4e3df8" providerId="AD" clId="Web-{24167088-7816-8F9C-DD7B-CA83F7BBCA31}" dt="2023-11-02T07:14:37.931" v="537"/>
          <ac:spMkLst>
            <pc:docMk/>
            <pc:sldMk cId="1192960664" sldId="319"/>
            <ac:spMk id="2" creationId="{0C27AD9C-CBBC-F35F-0963-88188FEC6725}"/>
          </ac:spMkLst>
        </pc:spChg>
        <pc:spChg chg="mod ord">
          <ac:chgData name="Jackson, Diante D" userId="S::ddjack21@cougarnet.uh.edu::db0455be-019f-4d3d-a613-669dcb4e3df8" providerId="AD" clId="Web-{24167088-7816-8F9C-DD7B-CA83F7BBCA31}" dt="2023-11-02T07:15:53.621" v="551" actId="20577"/>
          <ac:spMkLst>
            <pc:docMk/>
            <pc:sldMk cId="1192960664" sldId="319"/>
            <ac:spMk id="3" creationId="{54E9DCBD-59A5-8B2D-BD69-0B6DA1FD77AB}"/>
          </ac:spMkLst>
        </pc:spChg>
        <pc:spChg chg="add del">
          <ac:chgData name="Jackson, Diante D" userId="S::ddjack21@cougarnet.uh.edu::db0455be-019f-4d3d-a613-669dcb4e3df8" providerId="AD" clId="Web-{24167088-7816-8F9C-DD7B-CA83F7BBCA31}" dt="2023-11-02T07:14:16.774" v="535"/>
          <ac:spMkLst>
            <pc:docMk/>
            <pc:sldMk cId="1192960664" sldId="319"/>
            <ac:spMk id="4" creationId="{A4538CE9-F386-B7B5-AF78-5BD5485A57D2}"/>
          </ac:spMkLst>
        </pc:spChg>
        <pc:spChg chg="mod">
          <ac:chgData name="Jackson, Diante D" userId="S::ddjack21@cougarnet.uh.edu::db0455be-019f-4d3d-a613-669dcb4e3df8" providerId="AD" clId="Web-{24167088-7816-8F9C-DD7B-CA83F7BBCA31}" dt="2023-11-02T07:14:37.931" v="537"/>
          <ac:spMkLst>
            <pc:docMk/>
            <pc:sldMk cId="1192960664" sldId="319"/>
            <ac:spMk id="5" creationId="{265DBF86-E1E7-B6AF-19B7-BB376280CCAC}"/>
          </ac:spMkLst>
        </pc:spChg>
        <pc:spChg chg="mod">
          <ac:chgData name="Jackson, Diante D" userId="S::ddjack21@cougarnet.uh.edu::db0455be-019f-4d3d-a613-669dcb4e3df8" providerId="AD" clId="Web-{24167088-7816-8F9C-DD7B-CA83F7BBCA31}" dt="2023-11-02T07:14:37.931" v="537"/>
          <ac:spMkLst>
            <pc:docMk/>
            <pc:sldMk cId="1192960664" sldId="319"/>
            <ac:spMk id="6" creationId="{170080BD-FF46-87A8-58E7-91B6BE8ADA6C}"/>
          </ac:spMkLst>
        </pc:spChg>
        <pc:spChg chg="add del mod">
          <ac:chgData name="Jackson, Diante D" userId="S::ddjack21@cougarnet.uh.edu::db0455be-019f-4d3d-a613-669dcb4e3df8" providerId="AD" clId="Web-{24167088-7816-8F9C-DD7B-CA83F7BBCA31}" dt="2023-11-02T07:14:46.009" v="539"/>
          <ac:spMkLst>
            <pc:docMk/>
            <pc:sldMk cId="1192960664" sldId="319"/>
            <ac:spMk id="11" creationId="{A07D7E77-C8BD-19D0-90FE-CC6F99932899}"/>
          </ac:spMkLst>
        </pc:spChg>
        <pc:spChg chg="add">
          <ac:chgData name="Jackson, Diante D" userId="S::ddjack21@cougarnet.uh.edu::db0455be-019f-4d3d-a613-669dcb4e3df8" providerId="AD" clId="Web-{24167088-7816-8F9C-DD7B-CA83F7BBCA31}" dt="2023-11-02T07:14:37.931" v="537"/>
          <ac:spMkLst>
            <pc:docMk/>
            <pc:sldMk cId="1192960664" sldId="319"/>
            <ac:spMk id="16" creationId="{327D73B4-9F5C-4A64-A179-51B9500CB8B5}"/>
          </ac:spMkLst>
        </pc:spChg>
        <pc:spChg chg="add">
          <ac:chgData name="Jackson, Diante D" userId="S::ddjack21@cougarnet.uh.edu::db0455be-019f-4d3d-a613-669dcb4e3df8" providerId="AD" clId="Web-{24167088-7816-8F9C-DD7B-CA83F7BBCA31}" dt="2023-11-02T07:14:37.931" v="537"/>
          <ac:spMkLst>
            <pc:docMk/>
            <pc:sldMk cId="1192960664" sldId="319"/>
            <ac:spMk id="18" creationId="{C1F06963-6374-4B48-844F-071A9BAAAE02}"/>
          </ac:spMkLst>
        </pc:spChg>
        <pc:spChg chg="add">
          <ac:chgData name="Jackson, Diante D" userId="S::ddjack21@cougarnet.uh.edu::db0455be-019f-4d3d-a613-669dcb4e3df8" providerId="AD" clId="Web-{24167088-7816-8F9C-DD7B-CA83F7BBCA31}" dt="2023-11-02T07:14:37.931" v="537"/>
          <ac:spMkLst>
            <pc:docMk/>
            <pc:sldMk cId="1192960664" sldId="319"/>
            <ac:spMk id="20" creationId="{6CB927A4-E432-4310-9CD5-E89FF5063179}"/>
          </ac:spMkLst>
        </pc:spChg>
        <pc:spChg chg="add">
          <ac:chgData name="Jackson, Diante D" userId="S::ddjack21@cougarnet.uh.edu::db0455be-019f-4d3d-a613-669dcb4e3df8" providerId="AD" clId="Web-{24167088-7816-8F9C-DD7B-CA83F7BBCA31}" dt="2023-11-02T07:14:37.931" v="537"/>
          <ac:spMkLst>
            <pc:docMk/>
            <pc:sldMk cId="1192960664" sldId="319"/>
            <ac:spMk id="22" creationId="{1453BF6C-B012-48B7-B4E8-6D7AC7C27D02}"/>
          </ac:spMkLst>
        </pc:spChg>
        <pc:spChg chg="add">
          <ac:chgData name="Jackson, Diante D" userId="S::ddjack21@cougarnet.uh.edu::db0455be-019f-4d3d-a613-669dcb4e3df8" providerId="AD" clId="Web-{24167088-7816-8F9C-DD7B-CA83F7BBCA31}" dt="2023-11-02T07:14:37.931" v="537"/>
          <ac:spMkLst>
            <pc:docMk/>
            <pc:sldMk cId="1192960664" sldId="319"/>
            <ac:spMk id="24" creationId="{E3020543-B24B-4EC4-8FFC-8DD88EEA91A8}"/>
          </ac:spMkLst>
        </pc:spChg>
        <pc:picChg chg="add del mod ord">
          <ac:chgData name="Jackson, Diante D" userId="S::ddjack21@cougarnet.uh.edu::db0455be-019f-4d3d-a613-669dcb4e3df8" providerId="AD" clId="Web-{24167088-7816-8F9C-DD7B-CA83F7BBCA31}" dt="2023-11-02T07:12:01.300" v="445"/>
          <ac:picMkLst>
            <pc:docMk/>
            <pc:sldMk cId="1192960664" sldId="319"/>
            <ac:picMk id="7" creationId="{22C6F60F-4B90-E507-34F7-7DC687AA0FAC}"/>
          </ac:picMkLst>
        </pc:picChg>
        <pc:picChg chg="add del mod ord">
          <ac:chgData name="Jackson, Diante D" userId="S::ddjack21@cougarnet.uh.edu::db0455be-019f-4d3d-a613-669dcb4e3df8" providerId="AD" clId="Web-{24167088-7816-8F9C-DD7B-CA83F7BBCA31}" dt="2023-11-02T07:12:15.581" v="447"/>
          <ac:picMkLst>
            <pc:docMk/>
            <pc:sldMk cId="1192960664" sldId="319"/>
            <ac:picMk id="8" creationId="{B44447EC-D007-9BBF-6947-63C26E4D644A}"/>
          </ac:picMkLst>
        </pc:picChg>
        <pc:picChg chg="add del mod ord">
          <ac:chgData name="Jackson, Diante D" userId="S::ddjack21@cougarnet.uh.edu::db0455be-019f-4d3d-a613-669dcb4e3df8" providerId="AD" clId="Web-{24167088-7816-8F9C-DD7B-CA83F7BBCA31}" dt="2023-11-02T07:14:40.337" v="538"/>
          <ac:picMkLst>
            <pc:docMk/>
            <pc:sldMk cId="1192960664" sldId="319"/>
            <ac:picMk id="9" creationId="{81A9A3B8-71F0-3470-889E-8F887102EB16}"/>
          </ac:picMkLst>
        </pc:picChg>
        <pc:picChg chg="add mod">
          <ac:chgData name="Jackson, Diante D" userId="S::ddjack21@cougarnet.uh.edu::db0455be-019f-4d3d-a613-669dcb4e3df8" providerId="AD" clId="Web-{24167088-7816-8F9C-DD7B-CA83F7BBCA31}" dt="2023-11-02T07:15:17.135" v="546"/>
          <ac:picMkLst>
            <pc:docMk/>
            <pc:sldMk cId="1192960664" sldId="319"/>
            <ac:picMk id="12" creationId="{17A59850-CB16-4A28-0C54-19F9FF90AD51}"/>
          </ac:picMkLst>
        </pc:picChg>
        <pc:cxnChg chg="add">
          <ac:chgData name="Jackson, Diante D" userId="S::ddjack21@cougarnet.uh.edu::db0455be-019f-4d3d-a613-669dcb4e3df8" providerId="AD" clId="Web-{24167088-7816-8F9C-DD7B-CA83F7BBCA31}" dt="2023-11-02T07:14:37.931" v="537"/>
          <ac:cxnSpMkLst>
            <pc:docMk/>
            <pc:sldMk cId="1192960664" sldId="319"/>
            <ac:cxnSpMk id="14" creationId="{5C05CAAB-DBA2-4548-AD5F-01BB97FBB207}"/>
          </ac:cxnSpMkLst>
        </pc:cxnChg>
        <pc:cxnChg chg="add">
          <ac:chgData name="Jackson, Diante D" userId="S::ddjack21@cougarnet.uh.edu::db0455be-019f-4d3d-a613-669dcb4e3df8" providerId="AD" clId="Web-{24167088-7816-8F9C-DD7B-CA83F7BBCA31}" dt="2023-11-02T07:14:37.931" v="537"/>
          <ac:cxnSpMkLst>
            <pc:docMk/>
            <pc:sldMk cId="1192960664" sldId="319"/>
            <ac:cxnSpMk id="26" creationId="{C49DA8F6-BCC1-4447-B54C-57856834B94B}"/>
          </ac:cxnSpMkLst>
        </pc:cxnChg>
      </pc:sldChg>
      <pc:sldChg chg="addSp delSp modSp new mod setBg addAnim delAnim">
        <pc:chgData name="Jackson, Diante D" userId="S::ddjack21@cougarnet.uh.edu::db0455be-019f-4d3d-a613-669dcb4e3df8" providerId="AD" clId="Web-{24167088-7816-8F9C-DD7B-CA83F7BBCA31}" dt="2023-11-02T07:22:29.346" v="680"/>
        <pc:sldMkLst>
          <pc:docMk/>
          <pc:sldMk cId="1993317489" sldId="320"/>
        </pc:sldMkLst>
        <pc:spChg chg="mod">
          <ac:chgData name="Jackson, Diante D" userId="S::ddjack21@cougarnet.uh.edu::db0455be-019f-4d3d-a613-669dcb4e3df8" providerId="AD" clId="Web-{24167088-7816-8F9C-DD7B-CA83F7BBCA31}" dt="2023-11-02T07:22:15.112" v="679" actId="20577"/>
          <ac:spMkLst>
            <pc:docMk/>
            <pc:sldMk cId="1993317489" sldId="320"/>
            <ac:spMk id="2" creationId="{45D2383D-4EE6-7690-DA3F-16D1A24E19F4}"/>
          </ac:spMkLst>
        </pc:spChg>
        <pc:spChg chg="add del">
          <ac:chgData name="Jackson, Diante D" userId="S::ddjack21@cougarnet.uh.edu::db0455be-019f-4d3d-a613-669dcb4e3df8" providerId="AD" clId="Web-{24167088-7816-8F9C-DD7B-CA83F7BBCA31}" dt="2023-11-02T07:18:51.802" v="585"/>
          <ac:spMkLst>
            <pc:docMk/>
            <pc:sldMk cId="1993317489" sldId="320"/>
            <ac:spMk id="3" creationId="{D2AB1824-9FD9-6E80-D4B7-373E3DABE69D}"/>
          </ac:spMkLst>
        </pc:spChg>
        <pc:spChg chg="mod">
          <ac:chgData name="Jackson, Diante D" userId="S::ddjack21@cougarnet.uh.edu::db0455be-019f-4d3d-a613-669dcb4e3df8" providerId="AD" clId="Web-{24167088-7816-8F9C-DD7B-CA83F7BBCA31}" dt="2023-11-02T07:21:29.907" v="650" actId="20577"/>
          <ac:spMkLst>
            <pc:docMk/>
            <pc:sldMk cId="1993317489" sldId="320"/>
            <ac:spMk id="4" creationId="{1A809B20-0B5A-FF60-5E31-D1AA6DF01E9D}"/>
          </ac:spMkLst>
        </pc:spChg>
        <pc:spChg chg="mod">
          <ac:chgData name="Jackson, Diante D" userId="S::ddjack21@cougarnet.uh.edu::db0455be-019f-4d3d-a613-669dcb4e3df8" providerId="AD" clId="Web-{24167088-7816-8F9C-DD7B-CA83F7BBCA31}" dt="2023-11-02T07:19:25.103" v="589"/>
          <ac:spMkLst>
            <pc:docMk/>
            <pc:sldMk cId="1993317489" sldId="320"/>
            <ac:spMk id="5" creationId="{D02B9B31-7AE4-5BA9-44C2-A5BB4E051A53}"/>
          </ac:spMkLst>
        </pc:spChg>
        <pc:spChg chg="mod">
          <ac:chgData name="Jackson, Diante D" userId="S::ddjack21@cougarnet.uh.edu::db0455be-019f-4d3d-a613-669dcb4e3df8" providerId="AD" clId="Web-{24167088-7816-8F9C-DD7B-CA83F7BBCA31}" dt="2023-11-02T07:19:25.103" v="589"/>
          <ac:spMkLst>
            <pc:docMk/>
            <pc:sldMk cId="1993317489" sldId="320"/>
            <ac:spMk id="6" creationId="{64426E71-BAA1-E95F-68F4-F0B783CB7F01}"/>
          </ac:spMkLst>
        </pc:spChg>
        <pc:spChg chg="add del">
          <ac:chgData name="Jackson, Diante D" userId="S::ddjack21@cougarnet.uh.edu::db0455be-019f-4d3d-a613-669dcb4e3df8" providerId="AD" clId="Web-{24167088-7816-8F9C-DD7B-CA83F7BBCA31}" dt="2023-11-02T07:18:46.552" v="583"/>
          <ac:spMkLst>
            <pc:docMk/>
            <pc:sldMk cId="1993317489" sldId="320"/>
            <ac:spMk id="14" creationId="{158B3569-73B2-4D05-8E95-886A6EE17F1F}"/>
          </ac:spMkLst>
        </pc:spChg>
        <pc:spChg chg="add">
          <ac:chgData name="Jackson, Diante D" userId="S::ddjack21@cougarnet.uh.edu::db0455be-019f-4d3d-a613-669dcb4e3df8" providerId="AD" clId="Web-{24167088-7816-8F9C-DD7B-CA83F7BBCA31}" dt="2023-11-02T07:19:25.103" v="589"/>
          <ac:spMkLst>
            <pc:docMk/>
            <pc:sldMk cId="1993317489" sldId="320"/>
            <ac:spMk id="15" creationId="{158B3569-73B2-4D05-8E95-886A6EE17F1F}"/>
          </ac:spMkLst>
        </pc:spChg>
        <pc:spChg chg="add del">
          <ac:chgData name="Jackson, Diante D" userId="S::ddjack21@cougarnet.uh.edu::db0455be-019f-4d3d-a613-669dcb4e3df8" providerId="AD" clId="Web-{24167088-7816-8F9C-DD7B-CA83F7BBCA31}" dt="2023-11-02T07:18:46.552" v="583"/>
          <ac:spMkLst>
            <pc:docMk/>
            <pc:sldMk cId="1993317489" sldId="320"/>
            <ac:spMk id="16" creationId="{B71758F4-3F46-45DA-8AC5-4E508DA080BA}"/>
          </ac:spMkLst>
        </pc:spChg>
        <pc:spChg chg="add">
          <ac:chgData name="Jackson, Diante D" userId="S::ddjack21@cougarnet.uh.edu::db0455be-019f-4d3d-a613-669dcb4e3df8" providerId="AD" clId="Web-{24167088-7816-8F9C-DD7B-CA83F7BBCA31}" dt="2023-11-02T07:19:25.103" v="589"/>
          <ac:spMkLst>
            <pc:docMk/>
            <pc:sldMk cId="1993317489" sldId="320"/>
            <ac:spMk id="17" creationId="{B71758F4-3F46-45DA-8AC5-4E508DA080BA}"/>
          </ac:spMkLst>
        </pc:spChg>
        <pc:spChg chg="add del">
          <ac:chgData name="Jackson, Diante D" userId="S::ddjack21@cougarnet.uh.edu::db0455be-019f-4d3d-a613-669dcb4e3df8" providerId="AD" clId="Web-{24167088-7816-8F9C-DD7B-CA83F7BBCA31}" dt="2023-11-02T07:18:46.552" v="583"/>
          <ac:spMkLst>
            <pc:docMk/>
            <pc:sldMk cId="1993317489" sldId="320"/>
            <ac:spMk id="20" creationId="{8D61482F-F3C5-4D66-8C5D-C6BBE3E1275C}"/>
          </ac:spMkLst>
        </pc:spChg>
        <pc:spChg chg="add">
          <ac:chgData name="Jackson, Diante D" userId="S::ddjack21@cougarnet.uh.edu::db0455be-019f-4d3d-a613-669dcb4e3df8" providerId="AD" clId="Web-{24167088-7816-8F9C-DD7B-CA83F7BBCA31}" dt="2023-11-02T07:19:25.103" v="589"/>
          <ac:spMkLst>
            <pc:docMk/>
            <pc:sldMk cId="1993317489" sldId="320"/>
            <ac:spMk id="21" creationId="{8D61482F-F3C5-4D66-8C5D-C6BBE3E1275C}"/>
          </ac:spMkLst>
        </pc:spChg>
        <pc:picChg chg="add del mod ord">
          <ac:chgData name="Jackson, Diante D" userId="S::ddjack21@cougarnet.uh.edu::db0455be-019f-4d3d-a613-669dcb4e3df8" providerId="AD" clId="Web-{24167088-7816-8F9C-DD7B-CA83F7BBCA31}" dt="2023-11-02T07:18:47.864" v="584"/>
          <ac:picMkLst>
            <pc:docMk/>
            <pc:sldMk cId="1993317489" sldId="320"/>
            <ac:picMk id="7" creationId="{02C664D6-5953-3B6E-17D7-34A9BB9163B3}"/>
          </ac:picMkLst>
        </pc:picChg>
        <pc:picChg chg="add mod ord modCrop">
          <ac:chgData name="Jackson, Diante D" userId="S::ddjack21@cougarnet.uh.edu::db0455be-019f-4d3d-a613-669dcb4e3df8" providerId="AD" clId="Web-{24167088-7816-8F9C-DD7B-CA83F7BBCA31}" dt="2023-11-02T07:22:29.346" v="680"/>
          <ac:picMkLst>
            <pc:docMk/>
            <pc:sldMk cId="1993317489" sldId="320"/>
            <ac:picMk id="8" creationId="{2A7D8541-4D25-E809-8032-398020D64996}"/>
          </ac:picMkLst>
        </pc:picChg>
        <pc:cxnChg chg="add del">
          <ac:chgData name="Jackson, Diante D" userId="S::ddjack21@cougarnet.uh.edu::db0455be-019f-4d3d-a613-669dcb4e3df8" providerId="AD" clId="Web-{24167088-7816-8F9C-DD7B-CA83F7BBCA31}" dt="2023-11-02T07:18:46.552" v="583"/>
          <ac:cxnSpMkLst>
            <pc:docMk/>
            <pc:sldMk cId="1993317489" sldId="320"/>
            <ac:cxnSpMk id="12" creationId="{D1B787A8-0D67-4B7E-9B48-86BD906AB6B5}"/>
          </ac:cxnSpMkLst>
        </pc:cxnChg>
        <pc:cxnChg chg="add">
          <ac:chgData name="Jackson, Diante D" userId="S::ddjack21@cougarnet.uh.edu::db0455be-019f-4d3d-a613-669dcb4e3df8" providerId="AD" clId="Web-{24167088-7816-8F9C-DD7B-CA83F7BBCA31}" dt="2023-11-02T07:19:25.103" v="589"/>
          <ac:cxnSpMkLst>
            <pc:docMk/>
            <pc:sldMk cId="1993317489" sldId="320"/>
            <ac:cxnSpMk id="13" creationId="{D1B787A8-0D67-4B7E-9B48-86BD906AB6B5}"/>
          </ac:cxnSpMkLst>
        </pc:cxnChg>
        <pc:cxnChg chg="add del">
          <ac:chgData name="Jackson, Diante D" userId="S::ddjack21@cougarnet.uh.edu::db0455be-019f-4d3d-a613-669dcb4e3df8" providerId="AD" clId="Web-{24167088-7816-8F9C-DD7B-CA83F7BBCA31}" dt="2023-11-02T07:18:46.552" v="583"/>
          <ac:cxnSpMkLst>
            <pc:docMk/>
            <pc:sldMk cId="1993317489" sldId="320"/>
            <ac:cxnSpMk id="18" creationId="{56020367-4FD5-4596-8E10-C5F095CD8DBF}"/>
          </ac:cxnSpMkLst>
        </pc:cxnChg>
        <pc:cxnChg chg="add">
          <ac:chgData name="Jackson, Diante D" userId="S::ddjack21@cougarnet.uh.edu::db0455be-019f-4d3d-a613-669dcb4e3df8" providerId="AD" clId="Web-{24167088-7816-8F9C-DD7B-CA83F7BBCA31}" dt="2023-11-02T07:19:25.103" v="589"/>
          <ac:cxnSpMkLst>
            <pc:docMk/>
            <pc:sldMk cId="1993317489" sldId="320"/>
            <ac:cxnSpMk id="19" creationId="{56020367-4FD5-4596-8E10-C5F095CD8DBF}"/>
          </ac:cxnSpMkLst>
        </pc:cxnChg>
      </pc:sldChg>
      <pc:sldChg chg="addSp delSp modSp new mod setBg addAnim setClrOvrMap">
        <pc:chgData name="Jackson, Diante D" userId="S::ddjack21@cougarnet.uh.edu::db0455be-019f-4d3d-a613-669dcb4e3df8" providerId="AD" clId="Web-{24167088-7816-8F9C-DD7B-CA83F7BBCA31}" dt="2023-11-02T08:49:11.181" v="1113" actId="20577"/>
        <pc:sldMkLst>
          <pc:docMk/>
          <pc:sldMk cId="356576108" sldId="321"/>
        </pc:sldMkLst>
        <pc:spChg chg="del">
          <ac:chgData name="Jackson, Diante D" userId="S::ddjack21@cougarnet.uh.edu::db0455be-019f-4d3d-a613-669dcb4e3df8" providerId="AD" clId="Web-{24167088-7816-8F9C-DD7B-CA83F7BBCA31}" dt="2023-11-02T08:48:50.180" v="1107"/>
          <ac:spMkLst>
            <pc:docMk/>
            <pc:sldMk cId="356576108" sldId="321"/>
            <ac:spMk id="2" creationId="{809C0E33-94D6-DE28-DB78-F958F7F976BA}"/>
          </ac:spMkLst>
        </pc:spChg>
        <pc:spChg chg="mod">
          <ac:chgData name="Jackson, Diante D" userId="S::ddjack21@cougarnet.uh.edu::db0455be-019f-4d3d-a613-669dcb4e3df8" providerId="AD" clId="Web-{24167088-7816-8F9C-DD7B-CA83F7BBCA31}" dt="2023-11-02T08:49:11.181" v="1113" actId="20577"/>
          <ac:spMkLst>
            <pc:docMk/>
            <pc:sldMk cId="356576108" sldId="321"/>
            <ac:spMk id="3" creationId="{C605844C-ADEB-D341-1087-0B83B0077AC8}"/>
          </ac:spMkLst>
        </pc:spChg>
        <pc:spChg chg="mod">
          <ac:chgData name="Jackson, Diante D" userId="S::ddjack21@cougarnet.uh.edu::db0455be-019f-4d3d-a613-669dcb4e3df8" providerId="AD" clId="Web-{24167088-7816-8F9C-DD7B-CA83F7BBCA31}" dt="2023-11-02T08:48:55.227" v="1108"/>
          <ac:spMkLst>
            <pc:docMk/>
            <pc:sldMk cId="356576108" sldId="321"/>
            <ac:spMk id="4" creationId="{AE9F9240-9E3F-E44C-2EB5-715203F0316B}"/>
          </ac:spMkLst>
        </pc:spChg>
        <pc:spChg chg="add">
          <ac:chgData name="Jackson, Diante D" userId="S::ddjack21@cougarnet.uh.edu::db0455be-019f-4d3d-a613-669dcb4e3df8" providerId="AD" clId="Web-{24167088-7816-8F9C-DD7B-CA83F7BBCA31}" dt="2023-11-02T08:48:55.227" v="1108"/>
          <ac:spMkLst>
            <pc:docMk/>
            <pc:sldMk cId="356576108" sldId="321"/>
            <ac:spMk id="12" creationId="{0671A8AE-40A1-4631-A6B8-581AFF065482}"/>
          </ac:spMkLst>
        </pc:spChg>
        <pc:spChg chg="add">
          <ac:chgData name="Jackson, Diante D" userId="S::ddjack21@cougarnet.uh.edu::db0455be-019f-4d3d-a613-669dcb4e3df8" providerId="AD" clId="Web-{24167088-7816-8F9C-DD7B-CA83F7BBCA31}" dt="2023-11-02T08:48:55.227" v="1108"/>
          <ac:spMkLst>
            <pc:docMk/>
            <pc:sldMk cId="356576108" sldId="321"/>
            <ac:spMk id="14" creationId="{A44CD100-6267-4E62-AA64-2182A3A6A1C0}"/>
          </ac:spMkLst>
        </pc:spChg>
        <pc:picChg chg="add mod ord">
          <ac:chgData name="Jackson, Diante D" userId="S::ddjack21@cougarnet.uh.edu::db0455be-019f-4d3d-a613-669dcb4e3df8" providerId="AD" clId="Web-{24167088-7816-8F9C-DD7B-CA83F7BBCA31}" dt="2023-11-02T08:48:55.227" v="1108"/>
          <ac:picMkLst>
            <pc:docMk/>
            <pc:sldMk cId="356576108" sldId="321"/>
            <ac:picMk id="5" creationId="{C1108E47-5A52-8595-9D29-7E7B3EEB55B8}"/>
          </ac:picMkLst>
        </pc:picChg>
        <pc:cxnChg chg="add">
          <ac:chgData name="Jackson, Diante D" userId="S::ddjack21@cougarnet.uh.edu::db0455be-019f-4d3d-a613-669dcb4e3df8" providerId="AD" clId="Web-{24167088-7816-8F9C-DD7B-CA83F7BBCA31}" dt="2023-11-02T08:48:55.227" v="1108"/>
          <ac:cxnSpMkLst>
            <pc:docMk/>
            <pc:sldMk cId="356576108" sldId="321"/>
            <ac:cxnSpMk id="10" creationId="{D1B787A8-0D67-4B7E-9B48-86BD906AB6B5}"/>
          </ac:cxnSpMkLst>
        </pc:cxnChg>
      </pc:sldChg>
      <pc:sldChg chg="new del">
        <pc:chgData name="Jackson, Diante D" userId="S::ddjack21@cougarnet.uh.edu::db0455be-019f-4d3d-a613-669dcb4e3df8" providerId="AD" clId="Web-{24167088-7816-8F9C-DD7B-CA83F7BBCA31}" dt="2023-11-02T08:52:36.928" v="1115"/>
        <pc:sldMkLst>
          <pc:docMk/>
          <pc:sldMk cId="310088941" sldId="322"/>
        </pc:sldMkLst>
      </pc:sldChg>
      <pc:sldChg chg="modSp new">
        <pc:chgData name="Jackson, Diante D" userId="S::ddjack21@cougarnet.uh.edu::db0455be-019f-4d3d-a613-669dcb4e3df8" providerId="AD" clId="Web-{24167088-7816-8F9C-DD7B-CA83F7BBCA31}" dt="2023-11-02T09:05:20.186" v="1345" actId="20577"/>
        <pc:sldMkLst>
          <pc:docMk/>
          <pc:sldMk cId="1528821389" sldId="322"/>
        </pc:sldMkLst>
        <pc:spChg chg="mod">
          <ac:chgData name="Jackson, Diante D" userId="S::ddjack21@cougarnet.uh.edu::db0455be-019f-4d3d-a613-669dcb4e3df8" providerId="AD" clId="Web-{24167088-7816-8F9C-DD7B-CA83F7BBCA31}" dt="2023-11-02T09:04:06.526" v="1283" actId="20577"/>
          <ac:spMkLst>
            <pc:docMk/>
            <pc:sldMk cId="1528821389" sldId="322"/>
            <ac:spMk id="2" creationId="{D7F27016-0A73-37B5-9374-7FCD62C52CEC}"/>
          </ac:spMkLst>
        </pc:spChg>
        <pc:spChg chg="mod">
          <ac:chgData name="Jackson, Diante D" userId="S::ddjack21@cougarnet.uh.edu::db0455be-019f-4d3d-a613-669dcb4e3df8" providerId="AD" clId="Web-{24167088-7816-8F9C-DD7B-CA83F7BBCA31}" dt="2023-11-02T09:05:20.186" v="1345" actId="20577"/>
          <ac:spMkLst>
            <pc:docMk/>
            <pc:sldMk cId="1528821389" sldId="322"/>
            <ac:spMk id="3" creationId="{48325149-DF2F-9D7A-A67D-67C782AF40D1}"/>
          </ac:spMkLst>
        </pc:spChg>
      </pc:sldChg>
      <pc:sldChg chg="addSp delSp modSp new del mod setBg addAnim setClrOvrMap">
        <pc:chgData name="Jackson, Diante D" userId="S::ddjack21@cougarnet.uh.edu::db0455be-019f-4d3d-a613-669dcb4e3df8" providerId="AD" clId="Web-{24167088-7816-8F9C-DD7B-CA83F7BBCA31}" dt="2023-11-02T09:03:04.559" v="1276"/>
        <pc:sldMkLst>
          <pc:docMk/>
          <pc:sldMk cId="2372909999" sldId="322"/>
        </pc:sldMkLst>
        <pc:spChg chg="add del mod ord">
          <ac:chgData name="Jackson, Diante D" userId="S::ddjack21@cougarnet.uh.edu::db0455be-019f-4d3d-a613-669dcb4e3df8" providerId="AD" clId="Web-{24167088-7816-8F9C-DD7B-CA83F7BBCA31}" dt="2023-11-02T09:00:48.220" v="1264" actId="20577"/>
          <ac:spMkLst>
            <pc:docMk/>
            <pc:sldMk cId="2372909999" sldId="322"/>
            <ac:spMk id="2" creationId="{8DE6202F-3266-EFC0-E186-86B1112AA8F8}"/>
          </ac:spMkLst>
        </pc:spChg>
        <pc:spChg chg="add del">
          <ac:chgData name="Jackson, Diante D" userId="S::ddjack21@cougarnet.uh.edu::db0455be-019f-4d3d-a613-669dcb4e3df8" providerId="AD" clId="Web-{24167088-7816-8F9C-DD7B-CA83F7BBCA31}" dt="2023-11-02T08:58:53.090" v="1245"/>
          <ac:spMkLst>
            <pc:docMk/>
            <pc:sldMk cId="2372909999" sldId="322"/>
            <ac:spMk id="3" creationId="{36D16CD8-9E7E-D1A5-DF42-B9BC1CD28244}"/>
          </ac:spMkLst>
        </pc:spChg>
        <pc:spChg chg="add del mod">
          <ac:chgData name="Jackson, Diante D" userId="S::ddjack21@cougarnet.uh.edu::db0455be-019f-4d3d-a613-669dcb4e3df8" providerId="AD" clId="Web-{24167088-7816-8F9C-DD7B-CA83F7BBCA31}" dt="2023-11-02T09:01:04.161" v="1267" actId="20577"/>
          <ac:spMkLst>
            <pc:docMk/>
            <pc:sldMk cId="2372909999" sldId="322"/>
            <ac:spMk id="4" creationId="{BC12EE17-F987-2CC9-CF96-9C728A1361C8}"/>
          </ac:spMkLst>
        </pc:spChg>
        <pc:spChg chg="mod ord">
          <ac:chgData name="Jackson, Diante D" userId="S::ddjack21@cougarnet.uh.edu::db0455be-019f-4d3d-a613-669dcb4e3df8" providerId="AD" clId="Web-{24167088-7816-8F9C-DD7B-CA83F7BBCA31}" dt="2023-11-02T08:59:57.312" v="1257"/>
          <ac:spMkLst>
            <pc:docMk/>
            <pc:sldMk cId="2372909999" sldId="322"/>
            <ac:spMk id="5" creationId="{393997A6-8A6C-044E-D53A-A2A6BD111585}"/>
          </ac:spMkLst>
        </pc:spChg>
        <pc:spChg chg="mod">
          <ac:chgData name="Jackson, Diante D" userId="S::ddjack21@cougarnet.uh.edu::db0455be-019f-4d3d-a613-669dcb4e3df8" providerId="AD" clId="Web-{24167088-7816-8F9C-DD7B-CA83F7BBCA31}" dt="2023-11-02T08:59:36.529" v="1254"/>
          <ac:spMkLst>
            <pc:docMk/>
            <pc:sldMk cId="2372909999" sldId="322"/>
            <ac:spMk id="6" creationId="{A627C1C7-C161-1882-120B-A3406E019A32}"/>
          </ac:spMkLst>
        </pc:spChg>
        <pc:spChg chg="add del">
          <ac:chgData name="Jackson, Diante D" userId="S::ddjack21@cougarnet.uh.edu::db0455be-019f-4d3d-a613-669dcb4e3df8" providerId="AD" clId="Web-{24167088-7816-8F9C-DD7B-CA83F7BBCA31}" dt="2023-11-02T08:59:36.529" v="1254"/>
          <ac:spMkLst>
            <pc:docMk/>
            <pc:sldMk cId="2372909999" sldId="322"/>
            <ac:spMk id="14" creationId="{526E0BFB-CDF1-4990-8C11-AC849311E0A8}"/>
          </ac:spMkLst>
        </pc:spChg>
        <pc:spChg chg="add del">
          <ac:chgData name="Jackson, Diante D" userId="S::ddjack21@cougarnet.uh.edu::db0455be-019f-4d3d-a613-669dcb4e3df8" providerId="AD" clId="Web-{24167088-7816-8F9C-DD7B-CA83F7BBCA31}" dt="2023-11-02T08:55:34.847" v="1121"/>
          <ac:spMkLst>
            <pc:docMk/>
            <pc:sldMk cId="2372909999" sldId="322"/>
            <ac:spMk id="15" creationId="{16B067B1-F4E5-4FDF-813D-C9E872E80075}"/>
          </ac:spMkLst>
        </pc:spChg>
        <pc:spChg chg="add del">
          <ac:chgData name="Jackson, Diante D" userId="S::ddjack21@cougarnet.uh.edu::db0455be-019f-4d3d-a613-669dcb4e3df8" providerId="AD" clId="Web-{24167088-7816-8F9C-DD7B-CA83F7BBCA31}" dt="2023-11-02T08:59:36.529" v="1254"/>
          <ac:spMkLst>
            <pc:docMk/>
            <pc:sldMk cId="2372909999" sldId="322"/>
            <ac:spMk id="16" creationId="{6069A1F8-9BEB-4786-9694-FC48B2D75D21}"/>
          </ac:spMkLst>
        </pc:spChg>
        <pc:spChg chg="add del">
          <ac:chgData name="Jackson, Diante D" userId="S::ddjack21@cougarnet.uh.edu::db0455be-019f-4d3d-a613-669dcb4e3df8" providerId="AD" clId="Web-{24167088-7816-8F9C-DD7B-CA83F7BBCA31}" dt="2023-11-02T08:55:43.894" v="1123"/>
          <ac:spMkLst>
            <pc:docMk/>
            <pc:sldMk cId="2372909999" sldId="322"/>
            <ac:spMk id="17" creationId="{0C0EA1AB-DC8C-4976-9474-9313A673D4E9}"/>
          </ac:spMkLst>
        </pc:spChg>
        <pc:spChg chg="add del">
          <ac:chgData name="Jackson, Diante D" userId="S::ddjack21@cougarnet.uh.edu::db0455be-019f-4d3d-a613-669dcb4e3df8" providerId="AD" clId="Web-{24167088-7816-8F9C-DD7B-CA83F7BBCA31}" dt="2023-11-02T08:55:43.894" v="1123"/>
          <ac:spMkLst>
            <pc:docMk/>
            <pc:sldMk cId="2372909999" sldId="322"/>
            <ac:spMk id="19" creationId="{6CB927A4-E432-4310-9CD5-E89FF5063179}"/>
          </ac:spMkLst>
        </pc:spChg>
        <pc:spChg chg="add del">
          <ac:chgData name="Jackson, Diante D" userId="S::ddjack21@cougarnet.uh.edu::db0455be-019f-4d3d-a613-669dcb4e3df8" providerId="AD" clId="Web-{24167088-7816-8F9C-DD7B-CA83F7BBCA31}" dt="2023-11-02T08:55:43.894" v="1123"/>
          <ac:spMkLst>
            <pc:docMk/>
            <pc:sldMk cId="2372909999" sldId="322"/>
            <ac:spMk id="20" creationId="{7EE0A6B3-EB7E-45AA-ADB6-138489E0CD75}"/>
          </ac:spMkLst>
        </pc:spChg>
        <pc:spChg chg="add del">
          <ac:chgData name="Jackson, Diante D" userId="S::ddjack21@cougarnet.uh.edu::db0455be-019f-4d3d-a613-669dcb4e3df8" providerId="AD" clId="Web-{24167088-7816-8F9C-DD7B-CA83F7BBCA31}" dt="2023-11-02T08:55:43.894" v="1123"/>
          <ac:spMkLst>
            <pc:docMk/>
            <pc:sldMk cId="2372909999" sldId="322"/>
            <ac:spMk id="21" creationId="{E3020543-B24B-4EC4-8FFC-8DD88EEA91A8}"/>
          </ac:spMkLst>
        </pc:spChg>
        <pc:spChg chg="add del">
          <ac:chgData name="Jackson, Diante D" userId="S::ddjack21@cougarnet.uh.edu::db0455be-019f-4d3d-a613-669dcb4e3df8" providerId="AD" clId="Web-{24167088-7816-8F9C-DD7B-CA83F7BBCA31}" dt="2023-11-02T08:55:43.894" v="1123"/>
          <ac:spMkLst>
            <pc:docMk/>
            <pc:sldMk cId="2372909999" sldId="322"/>
            <ac:spMk id="22" creationId="{8DE6202F-3266-EFC0-E186-86B1112AA8F8}"/>
          </ac:spMkLst>
        </pc:spChg>
        <pc:spChg chg="add del">
          <ac:chgData name="Jackson, Diante D" userId="S::ddjack21@cougarnet.uh.edu::db0455be-019f-4d3d-a613-669dcb4e3df8" providerId="AD" clId="Web-{24167088-7816-8F9C-DD7B-CA83F7BBCA31}" dt="2023-11-02T08:55:43.894" v="1123"/>
          <ac:spMkLst>
            <pc:docMk/>
            <pc:sldMk cId="2372909999" sldId="322"/>
            <ac:spMk id="23" creationId="{1453BF6C-B012-48B7-B4E8-6D7AC7C27D02}"/>
          </ac:spMkLst>
        </pc:spChg>
        <pc:spChg chg="add del">
          <ac:chgData name="Jackson, Diante D" userId="S::ddjack21@cougarnet.uh.edu::db0455be-019f-4d3d-a613-669dcb4e3df8" providerId="AD" clId="Web-{24167088-7816-8F9C-DD7B-CA83F7BBCA31}" dt="2023-11-02T08:55:43.894" v="1123"/>
          <ac:spMkLst>
            <pc:docMk/>
            <pc:sldMk cId="2372909999" sldId="322"/>
            <ac:spMk id="24" creationId="{BC12EE17-F987-2CC9-CF96-9C728A1361C8}"/>
          </ac:spMkLst>
        </pc:spChg>
        <pc:spChg chg="add del">
          <ac:chgData name="Jackson, Diante D" userId="S::ddjack21@cougarnet.uh.edu::db0455be-019f-4d3d-a613-669dcb4e3df8" providerId="AD" clId="Web-{24167088-7816-8F9C-DD7B-CA83F7BBCA31}" dt="2023-11-02T08:56:57.632" v="1131"/>
          <ac:spMkLst>
            <pc:docMk/>
            <pc:sldMk cId="2372909999" sldId="322"/>
            <ac:spMk id="28" creationId="{8D1AA55E-40D5-461B-A5A8-4AE8AAB71B08}"/>
          </ac:spMkLst>
        </pc:spChg>
        <pc:spChg chg="add del">
          <ac:chgData name="Jackson, Diante D" userId="S::ddjack21@cougarnet.uh.edu::db0455be-019f-4d3d-a613-669dcb4e3df8" providerId="AD" clId="Web-{24167088-7816-8F9C-DD7B-CA83F7BBCA31}" dt="2023-11-02T08:56:57.632" v="1131"/>
          <ac:spMkLst>
            <pc:docMk/>
            <pc:sldMk cId="2372909999" sldId="322"/>
            <ac:spMk id="29" creationId="{8DE6202F-3266-EFC0-E186-86B1112AA8F8}"/>
          </ac:spMkLst>
        </pc:spChg>
        <pc:spChg chg="add del">
          <ac:chgData name="Jackson, Diante D" userId="S::ddjack21@cougarnet.uh.edu::db0455be-019f-4d3d-a613-669dcb4e3df8" providerId="AD" clId="Web-{24167088-7816-8F9C-DD7B-CA83F7BBCA31}" dt="2023-11-02T08:56:57.632" v="1131"/>
          <ac:spMkLst>
            <pc:docMk/>
            <pc:sldMk cId="2372909999" sldId="322"/>
            <ac:spMk id="31" creationId="{6CB927A4-E432-4310-9CD5-E89FF5063179}"/>
          </ac:spMkLst>
        </pc:spChg>
        <pc:spChg chg="add del">
          <ac:chgData name="Jackson, Diante D" userId="S::ddjack21@cougarnet.uh.edu::db0455be-019f-4d3d-a613-669dcb4e3df8" providerId="AD" clId="Web-{24167088-7816-8F9C-DD7B-CA83F7BBCA31}" dt="2023-11-02T08:56:57.632" v="1131"/>
          <ac:spMkLst>
            <pc:docMk/>
            <pc:sldMk cId="2372909999" sldId="322"/>
            <ac:spMk id="32" creationId="{E3020543-B24B-4EC4-8FFC-8DD88EEA91A8}"/>
          </ac:spMkLst>
        </pc:spChg>
        <pc:spChg chg="add del">
          <ac:chgData name="Jackson, Diante D" userId="S::ddjack21@cougarnet.uh.edu::db0455be-019f-4d3d-a613-669dcb4e3df8" providerId="AD" clId="Web-{24167088-7816-8F9C-DD7B-CA83F7BBCA31}" dt="2023-11-02T08:56:57.632" v="1131"/>
          <ac:spMkLst>
            <pc:docMk/>
            <pc:sldMk cId="2372909999" sldId="322"/>
            <ac:spMk id="33" creationId="{1453BF6C-B012-48B7-B4E8-6D7AC7C27D02}"/>
          </ac:spMkLst>
        </pc:spChg>
        <pc:spChg chg="add del">
          <ac:chgData name="Jackson, Diante D" userId="S::ddjack21@cougarnet.uh.edu::db0455be-019f-4d3d-a613-669dcb4e3df8" providerId="AD" clId="Web-{24167088-7816-8F9C-DD7B-CA83F7BBCA31}" dt="2023-11-02T08:56:57.632" v="1131"/>
          <ac:spMkLst>
            <pc:docMk/>
            <pc:sldMk cId="2372909999" sldId="322"/>
            <ac:spMk id="34" creationId="{2CA8D992-BB3F-47CD-BA18-71D54539202C}"/>
          </ac:spMkLst>
        </pc:spChg>
        <pc:spChg chg="add del">
          <ac:chgData name="Jackson, Diante D" userId="S::ddjack21@cougarnet.uh.edu::db0455be-019f-4d3d-a613-669dcb4e3df8" providerId="AD" clId="Web-{24167088-7816-8F9C-DD7B-CA83F7BBCA31}" dt="2023-11-02T08:56:57.632" v="1131"/>
          <ac:spMkLst>
            <pc:docMk/>
            <pc:sldMk cId="2372909999" sldId="322"/>
            <ac:spMk id="35" creationId="{BC12EE17-F987-2CC9-CF96-9C728A1361C8}"/>
          </ac:spMkLst>
        </pc:spChg>
        <pc:spChg chg="add del">
          <ac:chgData name="Jackson, Diante D" userId="S::ddjack21@cougarnet.uh.edu::db0455be-019f-4d3d-a613-669dcb4e3df8" providerId="AD" clId="Web-{24167088-7816-8F9C-DD7B-CA83F7BBCA31}" dt="2023-11-02T08:59:57.312" v="1257"/>
          <ac:spMkLst>
            <pc:docMk/>
            <pc:sldMk cId="2372909999" sldId="322"/>
            <ac:spMk id="36" creationId="{158B3569-73B2-4D05-8E95-886A6EE17F1F}"/>
          </ac:spMkLst>
        </pc:spChg>
        <pc:spChg chg="add del">
          <ac:chgData name="Jackson, Diante D" userId="S::ddjack21@cougarnet.uh.edu::db0455be-019f-4d3d-a613-669dcb4e3df8" providerId="AD" clId="Web-{24167088-7816-8F9C-DD7B-CA83F7BBCA31}" dt="2023-11-02T08:59:57.312" v="1257"/>
          <ac:spMkLst>
            <pc:docMk/>
            <pc:sldMk cId="2372909999" sldId="322"/>
            <ac:spMk id="37" creationId="{B71758F4-3F46-45DA-8AC5-4E508DA080BA}"/>
          </ac:spMkLst>
        </pc:spChg>
        <pc:spChg chg="add del">
          <ac:chgData name="Jackson, Diante D" userId="S::ddjack21@cougarnet.uh.edu::db0455be-019f-4d3d-a613-669dcb4e3df8" providerId="AD" clId="Web-{24167088-7816-8F9C-DD7B-CA83F7BBCA31}" dt="2023-11-02T08:59:57.312" v="1257"/>
          <ac:spMkLst>
            <pc:docMk/>
            <pc:sldMk cId="2372909999" sldId="322"/>
            <ac:spMk id="39" creationId="{8D61482F-F3C5-4D66-8C5D-C6BBE3E1275C}"/>
          </ac:spMkLst>
        </pc:spChg>
        <pc:spChg chg="add del mod">
          <ac:chgData name="Jackson, Diante D" userId="S::ddjack21@cougarnet.uh.edu::db0455be-019f-4d3d-a613-669dcb4e3df8" providerId="AD" clId="Web-{24167088-7816-8F9C-DD7B-CA83F7BBCA31}" dt="2023-11-02T09:00:25.641" v="1261"/>
          <ac:spMkLst>
            <pc:docMk/>
            <pc:sldMk cId="2372909999" sldId="322"/>
            <ac:spMk id="41" creationId="{D040058B-71F3-94B3-F517-55CDD0A63396}"/>
          </ac:spMkLst>
        </pc:spChg>
        <pc:spChg chg="add">
          <ac:chgData name="Jackson, Diante D" userId="S::ddjack21@cougarnet.uh.edu::db0455be-019f-4d3d-a613-669dcb4e3df8" providerId="AD" clId="Web-{24167088-7816-8F9C-DD7B-CA83F7BBCA31}" dt="2023-11-02T08:59:57.312" v="1257"/>
          <ac:spMkLst>
            <pc:docMk/>
            <pc:sldMk cId="2372909999" sldId="322"/>
            <ac:spMk id="46" creationId="{609CB703-C563-4F1F-BF28-83C06E978C4F}"/>
          </ac:spMkLst>
        </pc:spChg>
        <pc:spChg chg="add">
          <ac:chgData name="Jackson, Diante D" userId="S::ddjack21@cougarnet.uh.edu::db0455be-019f-4d3d-a613-669dcb4e3df8" providerId="AD" clId="Web-{24167088-7816-8F9C-DD7B-CA83F7BBCA31}" dt="2023-11-02T08:59:57.312" v="1257"/>
          <ac:spMkLst>
            <pc:docMk/>
            <pc:sldMk cId="2372909999" sldId="322"/>
            <ac:spMk id="50" creationId="{C5CB530E-515E-412C-9DF1-5F8FFBD6F383}"/>
          </ac:spMkLst>
        </pc:spChg>
        <pc:spChg chg="add">
          <ac:chgData name="Jackson, Diante D" userId="S::ddjack21@cougarnet.uh.edu::db0455be-019f-4d3d-a613-669dcb4e3df8" providerId="AD" clId="Web-{24167088-7816-8F9C-DD7B-CA83F7BBCA31}" dt="2023-11-02T08:59:57.312" v="1257"/>
          <ac:spMkLst>
            <pc:docMk/>
            <pc:sldMk cId="2372909999" sldId="322"/>
            <ac:spMk id="52" creationId="{712D4376-A578-4FF1-94FC-245E7A6A489F}"/>
          </ac:spMkLst>
        </pc:spChg>
        <pc:spChg chg="add">
          <ac:chgData name="Jackson, Diante D" userId="S::ddjack21@cougarnet.uh.edu::db0455be-019f-4d3d-a613-669dcb4e3df8" providerId="AD" clId="Web-{24167088-7816-8F9C-DD7B-CA83F7BBCA31}" dt="2023-11-02T08:59:57.312" v="1257"/>
          <ac:spMkLst>
            <pc:docMk/>
            <pc:sldMk cId="2372909999" sldId="322"/>
            <ac:spMk id="54" creationId="{AEA7509D-F04F-40CB-A0B3-EEF16499CC9F}"/>
          </ac:spMkLst>
        </pc:spChg>
        <pc:picChg chg="add del mod ord">
          <ac:chgData name="Jackson, Diante D" userId="S::ddjack21@cougarnet.uh.edu::db0455be-019f-4d3d-a613-669dcb4e3df8" providerId="AD" clId="Web-{24167088-7816-8F9C-DD7B-CA83F7BBCA31}" dt="2023-11-02T08:54:48.282" v="1118"/>
          <ac:picMkLst>
            <pc:docMk/>
            <pc:sldMk cId="2372909999" sldId="322"/>
            <ac:picMk id="7" creationId="{29FFBE0D-B549-8D29-3A43-5A72083638D2}"/>
          </ac:picMkLst>
        </pc:picChg>
        <pc:picChg chg="add del mod ord modCrop">
          <ac:chgData name="Jackson, Diante D" userId="S::ddjack21@cougarnet.uh.edu::db0455be-019f-4d3d-a613-669dcb4e3df8" providerId="AD" clId="Web-{24167088-7816-8F9C-DD7B-CA83F7BBCA31}" dt="2023-11-02T08:56:57.991" v="1132"/>
          <ac:picMkLst>
            <pc:docMk/>
            <pc:sldMk cId="2372909999" sldId="322"/>
            <ac:picMk id="8" creationId="{F4B638B4-9F28-5426-D2A3-301F5EA69A2F}"/>
          </ac:picMkLst>
        </pc:picChg>
        <pc:picChg chg="add del mod ord">
          <ac:chgData name="Jackson, Diante D" userId="S::ddjack21@cougarnet.uh.edu::db0455be-019f-4d3d-a613-669dcb4e3df8" providerId="AD" clId="Web-{24167088-7816-8F9C-DD7B-CA83F7BBCA31}" dt="2023-11-02T08:58:36.339" v="1174"/>
          <ac:picMkLst>
            <pc:docMk/>
            <pc:sldMk cId="2372909999" sldId="322"/>
            <ac:picMk id="9" creationId="{19D95F2B-DFE3-C02F-7CD0-EF9594906414}"/>
          </ac:picMkLst>
        </pc:picChg>
        <pc:picChg chg="add del mod ord modCrop">
          <ac:chgData name="Jackson, Diante D" userId="S::ddjack21@cougarnet.uh.edu::db0455be-019f-4d3d-a613-669dcb4e3df8" providerId="AD" clId="Web-{24167088-7816-8F9C-DD7B-CA83F7BBCA31}" dt="2023-11-02T09:00:13.328" v="1259"/>
          <ac:picMkLst>
            <pc:docMk/>
            <pc:sldMk cId="2372909999" sldId="322"/>
            <ac:picMk id="10" creationId="{4B962FE1-6C03-AB56-160F-04DB393DC7FD}"/>
          </ac:picMkLst>
        </pc:picChg>
        <pc:picChg chg="add del mod">
          <ac:chgData name="Jackson, Diante D" userId="S::ddjack21@cougarnet.uh.edu::db0455be-019f-4d3d-a613-669dcb4e3df8" providerId="AD" clId="Web-{24167088-7816-8F9C-DD7B-CA83F7BBCA31}" dt="2023-11-02T09:01:13.224" v="1269"/>
          <ac:picMkLst>
            <pc:docMk/>
            <pc:sldMk cId="2372909999" sldId="322"/>
            <ac:picMk id="11" creationId="{A2A1E21B-CF66-2388-479E-653DD31EB52C}"/>
          </ac:picMkLst>
        </pc:picChg>
        <pc:picChg chg="add mod">
          <ac:chgData name="Jackson, Diante D" userId="S::ddjack21@cougarnet.uh.edu::db0455be-019f-4d3d-a613-669dcb4e3df8" providerId="AD" clId="Web-{24167088-7816-8F9C-DD7B-CA83F7BBCA31}" dt="2023-11-02T09:02:33.650" v="1275" actId="1076"/>
          <ac:picMkLst>
            <pc:docMk/>
            <pc:sldMk cId="2372909999" sldId="322"/>
            <ac:picMk id="42" creationId="{D143CD41-EAA7-C5FF-CAD5-EFFB7E39CA9E}"/>
          </ac:picMkLst>
        </pc:picChg>
        <pc:cxnChg chg="add del">
          <ac:chgData name="Jackson, Diante D" userId="S::ddjack21@cougarnet.uh.edu::db0455be-019f-4d3d-a613-669dcb4e3df8" providerId="AD" clId="Web-{24167088-7816-8F9C-DD7B-CA83F7BBCA31}" dt="2023-11-02T08:59:36.529" v="1254"/>
          <ac:cxnSpMkLst>
            <pc:docMk/>
            <pc:sldMk cId="2372909999" sldId="322"/>
            <ac:cxnSpMk id="12" creationId="{D1B787A8-0D67-4B7E-9B48-86BD906AB6B5}"/>
          </ac:cxnSpMkLst>
        </pc:cxnChg>
        <pc:cxnChg chg="add del">
          <ac:chgData name="Jackson, Diante D" userId="S::ddjack21@cougarnet.uh.edu::db0455be-019f-4d3d-a613-669dcb4e3df8" providerId="AD" clId="Web-{24167088-7816-8F9C-DD7B-CA83F7BBCA31}" dt="2023-11-02T08:55:34.847" v="1121"/>
          <ac:cxnSpMkLst>
            <pc:docMk/>
            <pc:sldMk cId="2372909999" sldId="322"/>
            <ac:cxnSpMk id="13" creationId="{353C1207-D1C8-49E3-8837-E2B89D366FAE}"/>
          </ac:cxnSpMkLst>
        </pc:cxnChg>
        <pc:cxnChg chg="add del">
          <ac:chgData name="Jackson, Diante D" userId="S::ddjack21@cougarnet.uh.edu::db0455be-019f-4d3d-a613-669dcb4e3df8" providerId="AD" clId="Web-{24167088-7816-8F9C-DD7B-CA83F7BBCA31}" dt="2023-11-02T08:55:43.894" v="1123"/>
          <ac:cxnSpMkLst>
            <pc:docMk/>
            <pc:sldMk cId="2372909999" sldId="322"/>
            <ac:cxnSpMk id="18" creationId="{5C05CAAB-DBA2-4548-AD5F-01BB97FBB207}"/>
          </ac:cxnSpMkLst>
        </pc:cxnChg>
        <pc:cxnChg chg="add del">
          <ac:chgData name="Jackson, Diante D" userId="S::ddjack21@cougarnet.uh.edu::db0455be-019f-4d3d-a613-669dcb4e3df8" providerId="AD" clId="Web-{24167088-7816-8F9C-DD7B-CA83F7BBCA31}" dt="2023-11-02T08:55:43.894" v="1123"/>
          <ac:cxnSpMkLst>
            <pc:docMk/>
            <pc:sldMk cId="2372909999" sldId="322"/>
            <ac:cxnSpMk id="25" creationId="{C49DA8F6-BCC1-4447-B54C-57856834B94B}"/>
          </ac:cxnSpMkLst>
        </pc:cxnChg>
        <pc:cxnChg chg="add del">
          <ac:chgData name="Jackson, Diante D" userId="S::ddjack21@cougarnet.uh.edu::db0455be-019f-4d3d-a613-669dcb4e3df8" providerId="AD" clId="Web-{24167088-7816-8F9C-DD7B-CA83F7BBCA31}" dt="2023-11-02T08:59:57.312" v="1257"/>
          <ac:cxnSpMkLst>
            <pc:docMk/>
            <pc:sldMk cId="2372909999" sldId="322"/>
            <ac:cxnSpMk id="26" creationId="{D1B787A8-0D67-4B7E-9B48-86BD906AB6B5}"/>
          </ac:cxnSpMkLst>
        </pc:cxnChg>
        <pc:cxnChg chg="add del">
          <ac:chgData name="Jackson, Diante D" userId="S::ddjack21@cougarnet.uh.edu::db0455be-019f-4d3d-a613-669dcb4e3df8" providerId="AD" clId="Web-{24167088-7816-8F9C-DD7B-CA83F7BBCA31}" dt="2023-11-02T08:56:57.632" v="1131"/>
          <ac:cxnSpMkLst>
            <pc:docMk/>
            <pc:sldMk cId="2372909999" sldId="322"/>
            <ac:cxnSpMk id="27" creationId="{5C05CAAB-DBA2-4548-AD5F-01BB97FBB207}"/>
          </ac:cxnSpMkLst>
        </pc:cxnChg>
        <pc:cxnChg chg="add del">
          <ac:chgData name="Jackson, Diante D" userId="S::ddjack21@cougarnet.uh.edu::db0455be-019f-4d3d-a613-669dcb4e3df8" providerId="AD" clId="Web-{24167088-7816-8F9C-DD7B-CA83F7BBCA31}" dt="2023-11-02T08:56:57.632" v="1131"/>
          <ac:cxnSpMkLst>
            <pc:docMk/>
            <pc:sldMk cId="2372909999" sldId="322"/>
            <ac:cxnSpMk id="30" creationId="{C49DA8F6-BCC1-4447-B54C-57856834B94B}"/>
          </ac:cxnSpMkLst>
        </pc:cxnChg>
        <pc:cxnChg chg="add del">
          <ac:chgData name="Jackson, Diante D" userId="S::ddjack21@cougarnet.uh.edu::db0455be-019f-4d3d-a613-669dcb4e3df8" providerId="AD" clId="Web-{24167088-7816-8F9C-DD7B-CA83F7BBCA31}" dt="2023-11-02T08:59:57.312" v="1257"/>
          <ac:cxnSpMkLst>
            <pc:docMk/>
            <pc:sldMk cId="2372909999" sldId="322"/>
            <ac:cxnSpMk id="38" creationId="{56020367-4FD5-4596-8E10-C5F095CD8DBF}"/>
          </ac:cxnSpMkLst>
        </pc:cxnChg>
        <pc:cxnChg chg="add">
          <ac:chgData name="Jackson, Diante D" userId="S::ddjack21@cougarnet.uh.edu::db0455be-019f-4d3d-a613-669dcb4e3df8" providerId="AD" clId="Web-{24167088-7816-8F9C-DD7B-CA83F7BBCA31}" dt="2023-11-02T08:59:57.312" v="1257"/>
          <ac:cxnSpMkLst>
            <pc:docMk/>
            <pc:sldMk cId="2372909999" sldId="322"/>
            <ac:cxnSpMk id="44" creationId="{D1B787A8-0D67-4B7E-9B48-86BD906AB6B5}"/>
          </ac:cxnSpMkLst>
        </pc:cxnChg>
        <pc:cxnChg chg="add">
          <ac:chgData name="Jackson, Diante D" userId="S::ddjack21@cougarnet.uh.edu::db0455be-019f-4d3d-a613-669dcb4e3df8" providerId="AD" clId="Web-{24167088-7816-8F9C-DD7B-CA83F7BBCA31}" dt="2023-11-02T08:59:57.312" v="1257"/>
          <ac:cxnSpMkLst>
            <pc:docMk/>
            <pc:sldMk cId="2372909999" sldId="322"/>
            <ac:cxnSpMk id="48" creationId="{56020367-4FD5-4596-8E10-C5F095CD8DBF}"/>
          </ac:cxnSpMkLst>
        </pc:cxnChg>
      </pc:sldChg>
      <pc:sldChg chg="addSp delSp modSp new mod setBg addAnim setClrOvrMap">
        <pc:chgData name="Jackson, Diante D" userId="S::ddjack21@cougarnet.uh.edu::db0455be-019f-4d3d-a613-669dcb4e3df8" providerId="AD" clId="Web-{24167088-7816-8F9C-DD7B-CA83F7BBCA31}" dt="2023-11-02T09:26:24.513" v="1669"/>
        <pc:sldMkLst>
          <pc:docMk/>
          <pc:sldMk cId="583639102" sldId="323"/>
        </pc:sldMkLst>
        <pc:spChg chg="del">
          <ac:chgData name="Jackson, Diante D" userId="S::ddjack21@cougarnet.uh.edu::db0455be-019f-4d3d-a613-669dcb4e3df8" providerId="AD" clId="Web-{24167088-7816-8F9C-DD7B-CA83F7BBCA31}" dt="2023-11-02T09:26:20.450" v="1667"/>
          <ac:spMkLst>
            <pc:docMk/>
            <pc:sldMk cId="583639102" sldId="323"/>
            <ac:spMk id="2" creationId="{A714C3E8-0C6D-0D6D-C48E-9A39EEFC1FC6}"/>
          </ac:spMkLst>
        </pc:spChg>
        <pc:spChg chg="mod">
          <ac:chgData name="Jackson, Diante D" userId="S::ddjack21@cougarnet.uh.edu::db0455be-019f-4d3d-a613-669dcb4e3df8" providerId="AD" clId="Web-{24167088-7816-8F9C-DD7B-CA83F7BBCA31}" dt="2023-11-02T09:26:24.513" v="1668"/>
          <ac:spMkLst>
            <pc:docMk/>
            <pc:sldMk cId="583639102" sldId="323"/>
            <ac:spMk id="3" creationId="{3478B942-4B05-F840-2799-FA2D0E566000}"/>
          </ac:spMkLst>
        </pc:spChg>
        <pc:spChg chg="mod">
          <ac:chgData name="Jackson, Diante D" userId="S::ddjack21@cougarnet.uh.edu::db0455be-019f-4d3d-a613-669dcb4e3df8" providerId="AD" clId="Web-{24167088-7816-8F9C-DD7B-CA83F7BBCA31}" dt="2023-11-02T09:26:24.513" v="1668"/>
          <ac:spMkLst>
            <pc:docMk/>
            <pc:sldMk cId="583639102" sldId="323"/>
            <ac:spMk id="4" creationId="{0CE58684-B2B9-2D82-BB0D-2EE9FD491340}"/>
          </ac:spMkLst>
        </pc:spChg>
        <pc:spChg chg="add">
          <ac:chgData name="Jackson, Diante D" userId="S::ddjack21@cougarnet.uh.edu::db0455be-019f-4d3d-a613-669dcb4e3df8" providerId="AD" clId="Web-{24167088-7816-8F9C-DD7B-CA83F7BBCA31}" dt="2023-11-02T09:26:24.513" v="1668"/>
          <ac:spMkLst>
            <pc:docMk/>
            <pc:sldMk cId="583639102" sldId="323"/>
            <ac:spMk id="12" creationId="{0671A8AE-40A1-4631-A6B8-581AFF065482}"/>
          </ac:spMkLst>
        </pc:spChg>
        <pc:spChg chg="add">
          <ac:chgData name="Jackson, Diante D" userId="S::ddjack21@cougarnet.uh.edu::db0455be-019f-4d3d-a613-669dcb4e3df8" providerId="AD" clId="Web-{24167088-7816-8F9C-DD7B-CA83F7BBCA31}" dt="2023-11-02T09:26:24.513" v="1668"/>
          <ac:spMkLst>
            <pc:docMk/>
            <pc:sldMk cId="583639102" sldId="323"/>
            <ac:spMk id="14" creationId="{A44CD100-6267-4E62-AA64-2182A3A6A1C0}"/>
          </ac:spMkLst>
        </pc:spChg>
        <pc:picChg chg="add mod ord">
          <ac:chgData name="Jackson, Diante D" userId="S::ddjack21@cougarnet.uh.edu::db0455be-019f-4d3d-a613-669dcb4e3df8" providerId="AD" clId="Web-{24167088-7816-8F9C-DD7B-CA83F7BBCA31}" dt="2023-11-02T09:26:24.513" v="1668"/>
          <ac:picMkLst>
            <pc:docMk/>
            <pc:sldMk cId="583639102" sldId="323"/>
            <ac:picMk id="5" creationId="{F113EB03-D479-E6A6-06C7-919688DF3465}"/>
          </ac:picMkLst>
        </pc:picChg>
        <pc:cxnChg chg="add">
          <ac:chgData name="Jackson, Diante D" userId="S::ddjack21@cougarnet.uh.edu::db0455be-019f-4d3d-a613-669dcb4e3df8" providerId="AD" clId="Web-{24167088-7816-8F9C-DD7B-CA83F7BBCA31}" dt="2023-11-02T09:26:24.513" v="1668"/>
          <ac:cxnSpMkLst>
            <pc:docMk/>
            <pc:sldMk cId="583639102" sldId="323"/>
            <ac:cxnSpMk id="10" creationId="{D1B787A8-0D67-4B7E-9B48-86BD906AB6B5}"/>
          </ac:cxnSpMkLst>
        </pc:cxnChg>
      </pc:sldChg>
      <pc:sldChg chg="addSp delSp modSp new mod setBg modClrScheme chgLayout">
        <pc:chgData name="Jackson, Diante D" userId="S::ddjack21@cougarnet.uh.edu::db0455be-019f-4d3d-a613-669dcb4e3df8" providerId="AD" clId="Web-{24167088-7816-8F9C-DD7B-CA83F7BBCA31}" dt="2023-11-02T09:31:02.245" v="1889" actId="20577"/>
        <pc:sldMkLst>
          <pc:docMk/>
          <pc:sldMk cId="1510857517" sldId="324"/>
        </pc:sldMkLst>
        <pc:spChg chg="mod ord">
          <ac:chgData name="Jackson, Diante D" userId="S::ddjack21@cougarnet.uh.edu::db0455be-019f-4d3d-a613-669dcb4e3df8" providerId="AD" clId="Web-{24167088-7816-8F9C-DD7B-CA83F7BBCA31}" dt="2023-11-02T09:28:01.783" v="1710"/>
          <ac:spMkLst>
            <pc:docMk/>
            <pc:sldMk cId="1510857517" sldId="324"/>
            <ac:spMk id="2" creationId="{25FC7243-9015-6DFE-2575-3FC37EA7F0A3}"/>
          </ac:spMkLst>
        </pc:spChg>
        <pc:spChg chg="del mod ord">
          <ac:chgData name="Jackson, Diante D" userId="S::ddjack21@cougarnet.uh.edu::db0455be-019f-4d3d-a613-669dcb4e3df8" providerId="AD" clId="Web-{24167088-7816-8F9C-DD7B-CA83F7BBCA31}" dt="2023-11-02T09:28:01.783" v="1710"/>
          <ac:spMkLst>
            <pc:docMk/>
            <pc:sldMk cId="1510857517" sldId="324"/>
            <ac:spMk id="3" creationId="{BC468303-E864-EFAF-D4F1-6047724BA0CE}"/>
          </ac:spMkLst>
        </pc:spChg>
        <pc:spChg chg="del">
          <ac:chgData name="Jackson, Diante D" userId="S::ddjack21@cougarnet.uh.edu::db0455be-019f-4d3d-a613-669dcb4e3df8" providerId="AD" clId="Web-{24167088-7816-8F9C-DD7B-CA83F7BBCA31}" dt="2023-11-02T09:26:53.155" v="1671"/>
          <ac:spMkLst>
            <pc:docMk/>
            <pc:sldMk cId="1510857517" sldId="324"/>
            <ac:spMk id="4" creationId="{C980E637-F24F-BBC6-3709-AE4C8017C4BA}"/>
          </ac:spMkLst>
        </pc:spChg>
        <pc:spChg chg="mod ord">
          <ac:chgData name="Jackson, Diante D" userId="S::ddjack21@cougarnet.uh.edu::db0455be-019f-4d3d-a613-669dcb4e3df8" providerId="AD" clId="Web-{24167088-7816-8F9C-DD7B-CA83F7BBCA31}" dt="2023-11-02T09:31:02.245" v="1889" actId="20577"/>
          <ac:spMkLst>
            <pc:docMk/>
            <pc:sldMk cId="1510857517" sldId="324"/>
            <ac:spMk id="5" creationId="{866481AA-1ED6-ADE8-5680-6F6F1AA11B2F}"/>
          </ac:spMkLst>
        </pc:spChg>
        <pc:spChg chg="mod ord">
          <ac:chgData name="Jackson, Diante D" userId="S::ddjack21@cougarnet.uh.edu::db0455be-019f-4d3d-a613-669dcb4e3df8" providerId="AD" clId="Web-{24167088-7816-8F9C-DD7B-CA83F7BBCA31}" dt="2023-11-02T09:28:01.783" v="1710"/>
          <ac:spMkLst>
            <pc:docMk/>
            <pc:sldMk cId="1510857517" sldId="324"/>
            <ac:spMk id="6" creationId="{A98224C9-BF08-B134-760B-CC330CB03915}"/>
          </ac:spMkLst>
        </pc:spChg>
        <pc:spChg chg="mod ord">
          <ac:chgData name="Jackson, Diante D" userId="S::ddjack21@cougarnet.uh.edu::db0455be-019f-4d3d-a613-669dcb4e3df8" providerId="AD" clId="Web-{24167088-7816-8F9C-DD7B-CA83F7BBCA31}" dt="2023-11-02T09:28:01.783" v="1710"/>
          <ac:spMkLst>
            <pc:docMk/>
            <pc:sldMk cId="1510857517" sldId="324"/>
            <ac:spMk id="7" creationId="{49238484-8C17-E809-C30C-4BD48BDE27E7}"/>
          </ac:spMkLst>
        </pc:spChg>
        <pc:spChg chg="add">
          <ac:chgData name="Jackson, Diante D" userId="S::ddjack21@cougarnet.uh.edu::db0455be-019f-4d3d-a613-669dcb4e3df8" providerId="AD" clId="Web-{24167088-7816-8F9C-DD7B-CA83F7BBCA31}" dt="2023-11-02T09:28:01.783" v="1710"/>
          <ac:spMkLst>
            <pc:docMk/>
            <pc:sldMk cId="1510857517" sldId="324"/>
            <ac:spMk id="14" creationId="{A2679492-7988-4050-9056-542444452411}"/>
          </ac:spMkLst>
        </pc:spChg>
        <pc:spChg chg="add">
          <ac:chgData name="Jackson, Diante D" userId="S::ddjack21@cougarnet.uh.edu::db0455be-019f-4d3d-a613-669dcb4e3df8" providerId="AD" clId="Web-{24167088-7816-8F9C-DD7B-CA83F7BBCA31}" dt="2023-11-02T09:28:01.783" v="1710"/>
          <ac:spMkLst>
            <pc:docMk/>
            <pc:sldMk cId="1510857517" sldId="324"/>
            <ac:spMk id="16" creationId="{B091B163-7D61-4891-ABCF-5C13D9C418D0}"/>
          </ac:spMkLst>
        </pc:spChg>
        <pc:spChg chg="add">
          <ac:chgData name="Jackson, Diante D" userId="S::ddjack21@cougarnet.uh.edu::db0455be-019f-4d3d-a613-669dcb4e3df8" providerId="AD" clId="Web-{24167088-7816-8F9C-DD7B-CA83F7BBCA31}" dt="2023-11-02T09:28:01.783" v="1710"/>
          <ac:spMkLst>
            <pc:docMk/>
            <pc:sldMk cId="1510857517" sldId="324"/>
            <ac:spMk id="18" creationId="{6CB927A4-E432-4310-9CD5-E89FF5063179}"/>
          </ac:spMkLst>
        </pc:spChg>
        <pc:spChg chg="add">
          <ac:chgData name="Jackson, Diante D" userId="S::ddjack21@cougarnet.uh.edu::db0455be-019f-4d3d-a613-669dcb4e3df8" providerId="AD" clId="Web-{24167088-7816-8F9C-DD7B-CA83F7BBCA31}" dt="2023-11-02T09:28:01.783" v="1710"/>
          <ac:spMkLst>
            <pc:docMk/>
            <pc:sldMk cId="1510857517" sldId="324"/>
            <ac:spMk id="20" creationId="{E3020543-B24B-4EC4-8FFC-8DD88EEA91A8}"/>
          </ac:spMkLst>
        </pc:spChg>
        <pc:spChg chg="add">
          <ac:chgData name="Jackson, Diante D" userId="S::ddjack21@cougarnet.uh.edu::db0455be-019f-4d3d-a613-669dcb4e3df8" providerId="AD" clId="Web-{24167088-7816-8F9C-DD7B-CA83F7BBCA31}" dt="2023-11-02T09:28:01.783" v="1710"/>
          <ac:spMkLst>
            <pc:docMk/>
            <pc:sldMk cId="1510857517" sldId="324"/>
            <ac:spMk id="22" creationId="{1453BF6C-B012-48B7-B4E8-6D7AC7C27D02}"/>
          </ac:spMkLst>
        </pc:spChg>
        <pc:cxnChg chg="add">
          <ac:chgData name="Jackson, Diante D" userId="S::ddjack21@cougarnet.uh.edu::db0455be-019f-4d3d-a613-669dcb4e3df8" providerId="AD" clId="Web-{24167088-7816-8F9C-DD7B-CA83F7BBCA31}" dt="2023-11-02T09:28:01.783" v="1710"/>
          <ac:cxnSpMkLst>
            <pc:docMk/>
            <pc:sldMk cId="1510857517" sldId="324"/>
            <ac:cxnSpMk id="12" creationId="{5C05CAAB-DBA2-4548-AD5F-01BB97FBB207}"/>
          </ac:cxnSpMkLst>
        </pc:cxnChg>
        <pc:cxnChg chg="add">
          <ac:chgData name="Jackson, Diante D" userId="S::ddjack21@cougarnet.uh.edu::db0455be-019f-4d3d-a613-669dcb4e3df8" providerId="AD" clId="Web-{24167088-7816-8F9C-DD7B-CA83F7BBCA31}" dt="2023-11-02T09:28:01.783" v="1710"/>
          <ac:cxnSpMkLst>
            <pc:docMk/>
            <pc:sldMk cId="1510857517" sldId="324"/>
            <ac:cxnSpMk id="24" creationId="{C49DA8F6-BCC1-4447-B54C-57856834B94B}"/>
          </ac:cxnSpMkLst>
        </pc:cxnChg>
      </pc:sldChg>
      <pc:sldChg chg="addSp delSp modSp add mod ord replId setBg">
        <pc:chgData name="Jackson, Diante D" userId="S::ddjack21@cougarnet.uh.edu::db0455be-019f-4d3d-a613-669dcb4e3df8" providerId="AD" clId="Web-{24167088-7816-8F9C-DD7B-CA83F7BBCA31}" dt="2023-11-02T09:36:30.937" v="2206" actId="20577"/>
        <pc:sldMkLst>
          <pc:docMk/>
          <pc:sldMk cId="2859059032" sldId="325"/>
        </pc:sldMkLst>
        <pc:spChg chg="mod">
          <ac:chgData name="Jackson, Diante D" userId="S::ddjack21@cougarnet.uh.edu::db0455be-019f-4d3d-a613-669dcb4e3df8" providerId="AD" clId="Web-{24167088-7816-8F9C-DD7B-CA83F7BBCA31}" dt="2023-11-02T09:35:38.946" v="2121"/>
          <ac:spMkLst>
            <pc:docMk/>
            <pc:sldMk cId="2859059032" sldId="325"/>
            <ac:spMk id="2" creationId="{66485278-3D07-466F-8351-667A2EBEABB8}"/>
          </ac:spMkLst>
        </pc:spChg>
        <pc:spChg chg="mod">
          <ac:chgData name="Jackson, Diante D" userId="S::ddjack21@cougarnet.uh.edu::db0455be-019f-4d3d-a613-669dcb4e3df8" providerId="AD" clId="Web-{24167088-7816-8F9C-DD7B-CA83F7BBCA31}" dt="2023-11-02T09:35:38.946" v="2121"/>
          <ac:spMkLst>
            <pc:docMk/>
            <pc:sldMk cId="2859059032" sldId="325"/>
            <ac:spMk id="12" creationId="{05BD2482-8F66-489E-9BC0-570377B9FB24}"/>
          </ac:spMkLst>
        </pc:spChg>
        <pc:spChg chg="mod">
          <ac:chgData name="Jackson, Diante D" userId="S::ddjack21@cougarnet.uh.edu::db0455be-019f-4d3d-a613-669dcb4e3df8" providerId="AD" clId="Web-{24167088-7816-8F9C-DD7B-CA83F7BBCA31}" dt="2023-11-02T09:35:38.946" v="2121"/>
          <ac:spMkLst>
            <pc:docMk/>
            <pc:sldMk cId="2859059032" sldId="325"/>
            <ac:spMk id="13" creationId="{F27A0308-5E9B-49B9-8172-A9FCE07E1EF8}"/>
          </ac:spMkLst>
        </pc:spChg>
        <pc:spChg chg="add del">
          <ac:chgData name="Jackson, Diante D" userId="S::ddjack21@cougarnet.uh.edu::db0455be-019f-4d3d-a613-669dcb4e3df8" providerId="AD" clId="Web-{24167088-7816-8F9C-DD7B-CA83F7BBCA31}" dt="2023-11-02T09:35:38.946" v="2121"/>
          <ac:spMkLst>
            <pc:docMk/>
            <pc:sldMk cId="2859059032" sldId="325"/>
            <ac:spMk id="19" creationId="{2659FDB4-FCBE-4A89-B46D-43D4FA54464D}"/>
          </ac:spMkLst>
        </pc:spChg>
        <pc:spChg chg="add del">
          <ac:chgData name="Jackson, Diante D" userId="S::ddjack21@cougarnet.uh.edu::db0455be-019f-4d3d-a613-669dcb4e3df8" providerId="AD" clId="Web-{24167088-7816-8F9C-DD7B-CA83F7BBCA31}" dt="2023-11-02T09:35:38.946" v="2121"/>
          <ac:spMkLst>
            <pc:docMk/>
            <pc:sldMk cId="2859059032" sldId="325"/>
            <ac:spMk id="23" creationId="{58BDB0EE-D238-415B-9ED8-62AA6AB2AAD1}"/>
          </ac:spMkLst>
        </pc:spChg>
        <pc:spChg chg="add del">
          <ac:chgData name="Jackson, Diante D" userId="S::ddjack21@cougarnet.uh.edu::db0455be-019f-4d3d-a613-669dcb4e3df8" providerId="AD" clId="Web-{24167088-7816-8F9C-DD7B-CA83F7BBCA31}" dt="2023-11-02T09:35:38.946" v="2121"/>
          <ac:spMkLst>
            <pc:docMk/>
            <pc:sldMk cId="2859059032" sldId="325"/>
            <ac:spMk id="25" creationId="{C5B55FC3-961D-4325-82F1-DE92B0D04E03}"/>
          </ac:spMkLst>
        </pc:spChg>
        <pc:spChg chg="add del">
          <ac:chgData name="Jackson, Diante D" userId="S::ddjack21@cougarnet.uh.edu::db0455be-019f-4d3d-a613-669dcb4e3df8" providerId="AD" clId="Web-{24167088-7816-8F9C-DD7B-CA83F7BBCA31}" dt="2023-11-02T09:35:38.946" v="2121"/>
          <ac:spMkLst>
            <pc:docMk/>
            <pc:sldMk cId="2859059032" sldId="325"/>
            <ac:spMk id="27" creationId="{4C8AB332-D09E-4F28-943C-DABDD4716A3C}"/>
          </ac:spMkLst>
        </pc:spChg>
        <pc:spChg chg="add">
          <ac:chgData name="Jackson, Diante D" userId="S::ddjack21@cougarnet.uh.edu::db0455be-019f-4d3d-a613-669dcb4e3df8" providerId="AD" clId="Web-{24167088-7816-8F9C-DD7B-CA83F7BBCA31}" dt="2023-11-02T09:35:38.946" v="2121"/>
          <ac:spMkLst>
            <pc:docMk/>
            <pc:sldMk cId="2859059032" sldId="325"/>
            <ac:spMk id="32" creationId="{547C64C2-FC09-4323-A32D-5DCB300ADA1A}"/>
          </ac:spMkLst>
        </pc:spChg>
        <pc:spChg chg="add">
          <ac:chgData name="Jackson, Diante D" userId="S::ddjack21@cougarnet.uh.edu::db0455be-019f-4d3d-a613-669dcb4e3df8" providerId="AD" clId="Web-{24167088-7816-8F9C-DD7B-CA83F7BBCA31}" dt="2023-11-02T09:35:38.946" v="2121"/>
          <ac:spMkLst>
            <pc:docMk/>
            <pc:sldMk cId="2859059032" sldId="325"/>
            <ac:spMk id="36" creationId="{58BDB0EE-D238-415B-9ED8-62AA6AB2AAD1}"/>
          </ac:spMkLst>
        </pc:spChg>
        <pc:spChg chg="add">
          <ac:chgData name="Jackson, Diante D" userId="S::ddjack21@cougarnet.uh.edu::db0455be-019f-4d3d-a613-669dcb4e3df8" providerId="AD" clId="Web-{24167088-7816-8F9C-DD7B-CA83F7BBCA31}" dt="2023-11-02T09:35:38.946" v="2121"/>
          <ac:spMkLst>
            <pc:docMk/>
            <pc:sldMk cId="2859059032" sldId="325"/>
            <ac:spMk id="38" creationId="{C5B55FC3-961D-4325-82F1-DE92B0D04E03}"/>
          </ac:spMkLst>
        </pc:spChg>
        <pc:spChg chg="add">
          <ac:chgData name="Jackson, Diante D" userId="S::ddjack21@cougarnet.uh.edu::db0455be-019f-4d3d-a613-669dcb4e3df8" providerId="AD" clId="Web-{24167088-7816-8F9C-DD7B-CA83F7BBCA31}" dt="2023-11-02T09:35:38.946" v="2121"/>
          <ac:spMkLst>
            <pc:docMk/>
            <pc:sldMk cId="2859059032" sldId="325"/>
            <ac:spMk id="40" creationId="{4C8AB332-D09E-4F28-943C-DABDD4716A3C}"/>
          </ac:spMkLst>
        </pc:spChg>
        <pc:graphicFrameChg chg="mod ord modGraphic">
          <ac:chgData name="Jackson, Diante D" userId="S::ddjack21@cougarnet.uh.edu::db0455be-019f-4d3d-a613-669dcb4e3df8" providerId="AD" clId="Web-{24167088-7816-8F9C-DD7B-CA83F7BBCA31}" dt="2023-11-02T09:36:30.937" v="2206" actId="20577"/>
          <ac:graphicFrameMkLst>
            <pc:docMk/>
            <pc:sldMk cId="2859059032" sldId="325"/>
            <ac:graphicFrameMk id="14" creationId="{CEC6DA80-0404-4CED-A682-9D41A16B341E}"/>
          </ac:graphicFrameMkLst>
        </pc:graphicFrameChg>
        <pc:cxnChg chg="add del">
          <ac:chgData name="Jackson, Diante D" userId="S::ddjack21@cougarnet.uh.edu::db0455be-019f-4d3d-a613-669dcb4e3df8" providerId="AD" clId="Web-{24167088-7816-8F9C-DD7B-CA83F7BBCA31}" dt="2023-11-02T09:35:38.946" v="2121"/>
          <ac:cxnSpMkLst>
            <pc:docMk/>
            <pc:sldMk cId="2859059032" sldId="325"/>
            <ac:cxnSpMk id="21" creationId="{C8F51B3F-8331-4E4A-AE96-D47B1006EEAD}"/>
          </ac:cxnSpMkLst>
        </pc:cxnChg>
        <pc:cxnChg chg="add">
          <ac:chgData name="Jackson, Diante D" userId="S::ddjack21@cougarnet.uh.edu::db0455be-019f-4d3d-a613-669dcb4e3df8" providerId="AD" clId="Web-{24167088-7816-8F9C-DD7B-CA83F7BBCA31}" dt="2023-11-02T09:35:38.946" v="2121"/>
          <ac:cxnSpMkLst>
            <pc:docMk/>
            <pc:sldMk cId="2859059032" sldId="325"/>
            <ac:cxnSpMk id="34" creationId="{C8F51B3F-8331-4E4A-AE96-D47B1006EEAD}"/>
          </ac:cxnSpMkLst>
        </pc:cxnChg>
      </pc:sldChg>
      <pc:sldChg chg="new del">
        <pc:chgData name="Jackson, Diante D" userId="S::ddjack21@cougarnet.uh.edu::db0455be-019f-4d3d-a613-669dcb4e3df8" providerId="AD" clId="Web-{24167088-7816-8F9C-DD7B-CA83F7BBCA31}" dt="2023-11-02T09:32:07.795" v="1891"/>
        <pc:sldMkLst>
          <pc:docMk/>
          <pc:sldMk cId="3595091546" sldId="325"/>
        </pc:sldMkLst>
      </pc:sldChg>
      <pc:sldChg chg="addSp delSp modSp new mod setBg">
        <pc:chgData name="Jackson, Diante D" userId="S::ddjack21@cougarnet.uh.edu::db0455be-019f-4d3d-a613-669dcb4e3df8" providerId="AD" clId="Web-{24167088-7816-8F9C-DD7B-CA83F7BBCA31}" dt="2023-11-02T10:29:11.374" v="2708" actId="20577"/>
        <pc:sldMkLst>
          <pc:docMk/>
          <pc:sldMk cId="2783917398" sldId="326"/>
        </pc:sldMkLst>
        <pc:spChg chg="del">
          <ac:chgData name="Jackson, Diante D" userId="S::ddjack21@cougarnet.uh.edu::db0455be-019f-4d3d-a613-669dcb4e3df8" providerId="AD" clId="Web-{24167088-7816-8F9C-DD7B-CA83F7BBCA31}" dt="2023-11-02T10:26:36.932" v="2693"/>
          <ac:spMkLst>
            <pc:docMk/>
            <pc:sldMk cId="2783917398" sldId="326"/>
            <ac:spMk id="2" creationId="{2D7C1952-626F-7323-64D0-FC8DF8B2E9D1}"/>
          </ac:spMkLst>
        </pc:spChg>
        <pc:spChg chg="mod">
          <ac:chgData name="Jackson, Diante D" userId="S::ddjack21@cougarnet.uh.edu::db0455be-019f-4d3d-a613-669dcb4e3df8" providerId="AD" clId="Web-{24167088-7816-8F9C-DD7B-CA83F7BBCA31}" dt="2023-11-02T10:29:07.405" v="2706"/>
          <ac:spMkLst>
            <pc:docMk/>
            <pc:sldMk cId="2783917398" sldId="326"/>
            <ac:spMk id="3" creationId="{11B8355A-CB77-E1E6-F16E-82F91499EF8D}"/>
          </ac:spMkLst>
        </pc:spChg>
        <pc:spChg chg="mod">
          <ac:chgData name="Jackson, Diante D" userId="S::ddjack21@cougarnet.uh.edu::db0455be-019f-4d3d-a613-669dcb4e3df8" providerId="AD" clId="Web-{24167088-7816-8F9C-DD7B-CA83F7BBCA31}" dt="2023-11-02T10:29:11.374" v="2708" actId="20577"/>
          <ac:spMkLst>
            <pc:docMk/>
            <pc:sldMk cId="2783917398" sldId="326"/>
            <ac:spMk id="4" creationId="{DC232B6D-2BA8-D108-C9DA-D6D92C186EEC}"/>
          </ac:spMkLst>
        </pc:spChg>
        <pc:spChg chg="add del mod">
          <ac:chgData name="Jackson, Diante D" userId="S::ddjack21@cougarnet.uh.edu::db0455be-019f-4d3d-a613-669dcb4e3df8" providerId="AD" clId="Web-{24167088-7816-8F9C-DD7B-CA83F7BBCA31}" dt="2023-11-02T10:28:39.764" v="2704"/>
          <ac:spMkLst>
            <pc:docMk/>
            <pc:sldMk cId="2783917398" sldId="326"/>
            <ac:spMk id="5" creationId="{6AD0397D-218E-1A21-C787-FC5F90FF8FD9}"/>
          </ac:spMkLst>
        </pc:spChg>
        <pc:spChg chg="add del">
          <ac:chgData name="Jackson, Diante D" userId="S::ddjack21@cougarnet.uh.edu::db0455be-019f-4d3d-a613-669dcb4e3df8" providerId="AD" clId="Web-{24167088-7816-8F9C-DD7B-CA83F7BBCA31}" dt="2023-11-02T10:29:07.421" v="2707"/>
          <ac:spMkLst>
            <pc:docMk/>
            <pc:sldMk cId="2783917398" sldId="326"/>
            <ac:spMk id="12" creationId="{2FD33B50-DCFC-4FC8-86E6-220C10042223}"/>
          </ac:spMkLst>
        </pc:spChg>
        <pc:spChg chg="add del">
          <ac:chgData name="Jackson, Diante D" userId="S::ddjack21@cougarnet.uh.edu::db0455be-019f-4d3d-a613-669dcb4e3df8" providerId="AD" clId="Web-{24167088-7816-8F9C-DD7B-CA83F7BBCA31}" dt="2023-11-02T10:29:07.421" v="2707"/>
          <ac:spMkLst>
            <pc:docMk/>
            <pc:sldMk cId="2783917398" sldId="326"/>
            <ac:spMk id="14" creationId="{B0C822EA-49C6-4B57-89F4-2F6A54365C59}"/>
          </ac:spMkLst>
        </pc:spChg>
        <pc:spChg chg="add del">
          <ac:chgData name="Jackson, Diante D" userId="S::ddjack21@cougarnet.uh.edu::db0455be-019f-4d3d-a613-669dcb4e3df8" providerId="AD" clId="Web-{24167088-7816-8F9C-DD7B-CA83F7BBCA31}" dt="2023-11-02T10:29:07.421" v="2707"/>
          <ac:spMkLst>
            <pc:docMk/>
            <pc:sldMk cId="2783917398" sldId="326"/>
            <ac:spMk id="16" creationId="{6CB927A4-E432-4310-9CD5-E89FF5063179}"/>
          </ac:spMkLst>
        </pc:spChg>
        <pc:spChg chg="add del">
          <ac:chgData name="Jackson, Diante D" userId="S::ddjack21@cougarnet.uh.edu::db0455be-019f-4d3d-a613-669dcb4e3df8" providerId="AD" clId="Web-{24167088-7816-8F9C-DD7B-CA83F7BBCA31}" dt="2023-11-02T10:29:07.421" v="2707"/>
          <ac:spMkLst>
            <pc:docMk/>
            <pc:sldMk cId="2783917398" sldId="326"/>
            <ac:spMk id="18" creationId="{E3020543-B24B-4EC4-8FFC-8DD88EEA91A8}"/>
          </ac:spMkLst>
        </pc:spChg>
        <pc:spChg chg="add del">
          <ac:chgData name="Jackson, Diante D" userId="S::ddjack21@cougarnet.uh.edu::db0455be-019f-4d3d-a613-669dcb4e3df8" providerId="AD" clId="Web-{24167088-7816-8F9C-DD7B-CA83F7BBCA31}" dt="2023-11-02T10:29:07.421" v="2707"/>
          <ac:spMkLst>
            <pc:docMk/>
            <pc:sldMk cId="2783917398" sldId="326"/>
            <ac:spMk id="20" creationId="{1453BF6C-B012-48B7-B4E8-6D7AC7C27D02}"/>
          </ac:spMkLst>
        </pc:spChg>
        <pc:spChg chg="add del">
          <ac:chgData name="Jackson, Diante D" userId="S::ddjack21@cougarnet.uh.edu::db0455be-019f-4d3d-a613-669dcb4e3df8" providerId="AD" clId="Web-{24167088-7816-8F9C-DD7B-CA83F7BBCA31}" dt="2023-11-02T10:29:07.405" v="2706"/>
          <ac:spMkLst>
            <pc:docMk/>
            <pc:sldMk cId="2783917398" sldId="326"/>
            <ac:spMk id="25" creationId="{3A359BEF-58E3-4A54-AB06-435D1A501444}"/>
          </ac:spMkLst>
        </pc:spChg>
        <pc:spChg chg="add del">
          <ac:chgData name="Jackson, Diante D" userId="S::ddjack21@cougarnet.uh.edu::db0455be-019f-4d3d-a613-669dcb4e3df8" providerId="AD" clId="Web-{24167088-7816-8F9C-DD7B-CA83F7BBCA31}" dt="2023-11-02T10:29:07.405" v="2706"/>
          <ac:spMkLst>
            <pc:docMk/>
            <pc:sldMk cId="2783917398" sldId="326"/>
            <ac:spMk id="26" creationId="{E5CBF618-D78A-412F-9D86-1D6288E826FD}"/>
          </ac:spMkLst>
        </pc:spChg>
        <pc:spChg chg="add del">
          <ac:chgData name="Jackson, Diante D" userId="S::ddjack21@cougarnet.uh.edu::db0455be-019f-4d3d-a613-669dcb4e3df8" providerId="AD" clId="Web-{24167088-7816-8F9C-DD7B-CA83F7BBCA31}" dt="2023-11-02T10:27:42.278" v="2696"/>
          <ac:spMkLst>
            <pc:docMk/>
            <pc:sldMk cId="2783917398" sldId="326"/>
            <ac:spMk id="29" creationId="{552166BF-0946-419E-A3F5-F3510C5B2A7F}"/>
          </ac:spMkLst>
        </pc:spChg>
        <pc:spChg chg="add del">
          <ac:chgData name="Jackson, Diante D" userId="S::ddjack21@cougarnet.uh.edu::db0455be-019f-4d3d-a613-669dcb4e3df8" providerId="AD" clId="Web-{24167088-7816-8F9C-DD7B-CA83F7BBCA31}" dt="2023-11-02T10:29:07.405" v="2706"/>
          <ac:spMkLst>
            <pc:docMk/>
            <pc:sldMk cId="2783917398" sldId="326"/>
            <ac:spMk id="30" creationId="{6CB927A4-E432-4310-9CD5-E89FF5063179}"/>
          </ac:spMkLst>
        </pc:spChg>
        <pc:spChg chg="add del">
          <ac:chgData name="Jackson, Diante D" userId="S::ddjack21@cougarnet.uh.edu::db0455be-019f-4d3d-a613-669dcb4e3df8" providerId="AD" clId="Web-{24167088-7816-8F9C-DD7B-CA83F7BBCA31}" dt="2023-11-02T10:27:42.278" v="2696"/>
          <ac:spMkLst>
            <pc:docMk/>
            <pc:sldMk cId="2783917398" sldId="326"/>
            <ac:spMk id="31" creationId="{1E902070-A0E4-4756-B623-BA0AC4066FBE}"/>
          </ac:spMkLst>
        </pc:spChg>
        <pc:spChg chg="add del">
          <ac:chgData name="Jackson, Diante D" userId="S::ddjack21@cougarnet.uh.edu::db0455be-019f-4d3d-a613-669dcb4e3df8" providerId="AD" clId="Web-{24167088-7816-8F9C-DD7B-CA83F7BBCA31}" dt="2023-11-02T10:29:07.405" v="2706"/>
          <ac:spMkLst>
            <pc:docMk/>
            <pc:sldMk cId="2783917398" sldId="326"/>
            <ac:spMk id="32" creationId="{E3020543-B24B-4EC4-8FFC-8DD88EEA91A8}"/>
          </ac:spMkLst>
        </pc:spChg>
        <pc:spChg chg="add del">
          <ac:chgData name="Jackson, Diante D" userId="S::ddjack21@cougarnet.uh.edu::db0455be-019f-4d3d-a613-669dcb4e3df8" providerId="AD" clId="Web-{24167088-7816-8F9C-DD7B-CA83F7BBCA31}" dt="2023-11-02T10:29:07.405" v="2706"/>
          <ac:spMkLst>
            <pc:docMk/>
            <pc:sldMk cId="2783917398" sldId="326"/>
            <ac:spMk id="34" creationId="{1453BF6C-B012-48B7-B4E8-6D7AC7C27D02}"/>
          </ac:spMkLst>
        </pc:spChg>
        <pc:spChg chg="add del">
          <ac:chgData name="Jackson, Diante D" userId="S::ddjack21@cougarnet.uh.edu::db0455be-019f-4d3d-a613-669dcb4e3df8" providerId="AD" clId="Web-{24167088-7816-8F9C-DD7B-CA83F7BBCA31}" dt="2023-11-02T10:27:42.278" v="2696"/>
          <ac:spMkLst>
            <pc:docMk/>
            <pc:sldMk cId="2783917398" sldId="326"/>
            <ac:spMk id="35" creationId="{6CB927A4-E432-4310-9CD5-E89FF5063179}"/>
          </ac:spMkLst>
        </pc:spChg>
        <pc:spChg chg="add del">
          <ac:chgData name="Jackson, Diante D" userId="S::ddjack21@cougarnet.uh.edu::db0455be-019f-4d3d-a613-669dcb4e3df8" providerId="AD" clId="Web-{24167088-7816-8F9C-DD7B-CA83F7BBCA31}" dt="2023-11-02T10:27:42.278" v="2696"/>
          <ac:spMkLst>
            <pc:docMk/>
            <pc:sldMk cId="2783917398" sldId="326"/>
            <ac:spMk id="37" creationId="{E3020543-B24B-4EC4-8FFC-8DD88EEA91A8}"/>
          </ac:spMkLst>
        </pc:spChg>
        <pc:spChg chg="add">
          <ac:chgData name="Jackson, Diante D" userId="S::ddjack21@cougarnet.uh.edu::db0455be-019f-4d3d-a613-669dcb4e3df8" providerId="AD" clId="Web-{24167088-7816-8F9C-DD7B-CA83F7BBCA31}" dt="2023-11-02T10:29:07.421" v="2707"/>
          <ac:spMkLst>
            <pc:docMk/>
            <pc:sldMk cId="2783917398" sldId="326"/>
            <ac:spMk id="38" creationId="{2FD33B50-DCFC-4FC8-86E6-220C10042223}"/>
          </ac:spMkLst>
        </pc:spChg>
        <pc:spChg chg="add del">
          <ac:chgData name="Jackson, Diante D" userId="S::ddjack21@cougarnet.uh.edu::db0455be-019f-4d3d-a613-669dcb4e3df8" providerId="AD" clId="Web-{24167088-7816-8F9C-DD7B-CA83F7BBCA31}" dt="2023-11-02T10:27:42.278" v="2696"/>
          <ac:spMkLst>
            <pc:docMk/>
            <pc:sldMk cId="2783917398" sldId="326"/>
            <ac:spMk id="39" creationId="{1453BF6C-B012-48B7-B4E8-6D7AC7C27D02}"/>
          </ac:spMkLst>
        </pc:spChg>
        <pc:spChg chg="add">
          <ac:chgData name="Jackson, Diante D" userId="S::ddjack21@cougarnet.uh.edu::db0455be-019f-4d3d-a613-669dcb4e3df8" providerId="AD" clId="Web-{24167088-7816-8F9C-DD7B-CA83F7BBCA31}" dt="2023-11-02T10:29:07.421" v="2707"/>
          <ac:spMkLst>
            <pc:docMk/>
            <pc:sldMk cId="2783917398" sldId="326"/>
            <ac:spMk id="40" creationId="{B0C822EA-49C6-4B57-89F4-2F6A54365C59}"/>
          </ac:spMkLst>
        </pc:spChg>
        <pc:spChg chg="add">
          <ac:chgData name="Jackson, Diante D" userId="S::ddjack21@cougarnet.uh.edu::db0455be-019f-4d3d-a613-669dcb4e3df8" providerId="AD" clId="Web-{24167088-7816-8F9C-DD7B-CA83F7BBCA31}" dt="2023-11-02T10:29:07.421" v="2707"/>
          <ac:spMkLst>
            <pc:docMk/>
            <pc:sldMk cId="2783917398" sldId="326"/>
            <ac:spMk id="41" creationId="{6CB927A4-E432-4310-9CD5-E89FF5063179}"/>
          </ac:spMkLst>
        </pc:spChg>
        <pc:spChg chg="add">
          <ac:chgData name="Jackson, Diante D" userId="S::ddjack21@cougarnet.uh.edu::db0455be-019f-4d3d-a613-669dcb4e3df8" providerId="AD" clId="Web-{24167088-7816-8F9C-DD7B-CA83F7BBCA31}" dt="2023-11-02T10:29:07.421" v="2707"/>
          <ac:spMkLst>
            <pc:docMk/>
            <pc:sldMk cId="2783917398" sldId="326"/>
            <ac:spMk id="42" creationId="{E3020543-B24B-4EC4-8FFC-8DD88EEA91A8}"/>
          </ac:spMkLst>
        </pc:spChg>
        <pc:spChg chg="add">
          <ac:chgData name="Jackson, Diante D" userId="S::ddjack21@cougarnet.uh.edu::db0455be-019f-4d3d-a613-669dcb4e3df8" providerId="AD" clId="Web-{24167088-7816-8F9C-DD7B-CA83F7BBCA31}" dt="2023-11-02T10:29:07.421" v="2707"/>
          <ac:spMkLst>
            <pc:docMk/>
            <pc:sldMk cId="2783917398" sldId="326"/>
            <ac:spMk id="43" creationId="{1453BF6C-B012-48B7-B4E8-6D7AC7C27D02}"/>
          </ac:spMkLst>
        </pc:spChg>
        <pc:picChg chg="add mod">
          <ac:chgData name="Jackson, Diante D" userId="S::ddjack21@cougarnet.uh.edu::db0455be-019f-4d3d-a613-669dcb4e3df8" providerId="AD" clId="Web-{24167088-7816-8F9C-DD7B-CA83F7BBCA31}" dt="2023-11-02T10:29:07.421" v="2707"/>
          <ac:picMkLst>
            <pc:docMk/>
            <pc:sldMk cId="2783917398" sldId="326"/>
            <ac:picMk id="6" creationId="{D1DF3535-4B9F-C72B-91FE-1E3BA4D6FC7D}"/>
          </ac:picMkLst>
        </pc:picChg>
        <pc:cxnChg chg="add del">
          <ac:chgData name="Jackson, Diante D" userId="S::ddjack21@cougarnet.uh.edu::db0455be-019f-4d3d-a613-669dcb4e3df8" providerId="AD" clId="Web-{24167088-7816-8F9C-DD7B-CA83F7BBCA31}" dt="2023-11-02T10:29:07.421" v="2707"/>
          <ac:cxnSpMkLst>
            <pc:docMk/>
            <pc:sldMk cId="2783917398" sldId="326"/>
            <ac:cxnSpMk id="10" creationId="{5C05CAAB-DBA2-4548-AD5F-01BB97FBB207}"/>
          </ac:cxnSpMkLst>
        </pc:cxnChg>
        <pc:cxnChg chg="add del">
          <ac:chgData name="Jackson, Diante D" userId="S::ddjack21@cougarnet.uh.edu::db0455be-019f-4d3d-a613-669dcb4e3df8" providerId="AD" clId="Web-{24167088-7816-8F9C-DD7B-CA83F7BBCA31}" dt="2023-11-02T10:29:07.421" v="2707"/>
          <ac:cxnSpMkLst>
            <pc:docMk/>
            <pc:sldMk cId="2783917398" sldId="326"/>
            <ac:cxnSpMk id="22" creationId="{C27ECE09-20A7-4AE8-973B-F66776C1113E}"/>
          </ac:cxnSpMkLst>
        </pc:cxnChg>
        <pc:cxnChg chg="add del">
          <ac:chgData name="Jackson, Diante D" userId="S::ddjack21@cougarnet.uh.edu::db0455be-019f-4d3d-a613-669dcb4e3df8" providerId="AD" clId="Web-{24167088-7816-8F9C-DD7B-CA83F7BBCA31}" dt="2023-11-02T10:29:07.405" v="2706"/>
          <ac:cxnSpMkLst>
            <pc:docMk/>
            <pc:sldMk cId="2783917398" sldId="326"/>
            <ac:cxnSpMk id="24" creationId="{5C05CAAB-DBA2-4548-AD5F-01BB97FBB207}"/>
          </ac:cxnSpMkLst>
        </pc:cxnChg>
        <pc:cxnChg chg="add del">
          <ac:chgData name="Jackson, Diante D" userId="S::ddjack21@cougarnet.uh.edu::db0455be-019f-4d3d-a613-669dcb4e3df8" providerId="AD" clId="Web-{24167088-7816-8F9C-DD7B-CA83F7BBCA31}" dt="2023-11-02T10:27:42.278" v="2696"/>
          <ac:cxnSpMkLst>
            <pc:docMk/>
            <pc:sldMk cId="2783917398" sldId="326"/>
            <ac:cxnSpMk id="27" creationId="{5C05CAAB-DBA2-4548-AD5F-01BB97FBB207}"/>
          </ac:cxnSpMkLst>
        </pc:cxnChg>
        <pc:cxnChg chg="add del">
          <ac:chgData name="Jackson, Diante D" userId="S::ddjack21@cougarnet.uh.edu::db0455be-019f-4d3d-a613-669dcb4e3df8" providerId="AD" clId="Web-{24167088-7816-8F9C-DD7B-CA83F7BBCA31}" dt="2023-11-02T10:29:07.405" v="2706"/>
          <ac:cxnSpMkLst>
            <pc:docMk/>
            <pc:sldMk cId="2783917398" sldId="326"/>
            <ac:cxnSpMk id="28" creationId="{C49DA8F6-BCC1-4447-B54C-57856834B94B}"/>
          </ac:cxnSpMkLst>
        </pc:cxnChg>
        <pc:cxnChg chg="add del">
          <ac:chgData name="Jackson, Diante D" userId="S::ddjack21@cougarnet.uh.edu::db0455be-019f-4d3d-a613-669dcb4e3df8" providerId="AD" clId="Web-{24167088-7816-8F9C-DD7B-CA83F7BBCA31}" dt="2023-11-02T10:27:42.278" v="2696"/>
          <ac:cxnSpMkLst>
            <pc:docMk/>
            <pc:sldMk cId="2783917398" sldId="326"/>
            <ac:cxnSpMk id="33" creationId="{C49DA8F6-BCC1-4447-B54C-57856834B94B}"/>
          </ac:cxnSpMkLst>
        </pc:cxnChg>
        <pc:cxnChg chg="add">
          <ac:chgData name="Jackson, Diante D" userId="S::ddjack21@cougarnet.uh.edu::db0455be-019f-4d3d-a613-669dcb4e3df8" providerId="AD" clId="Web-{24167088-7816-8F9C-DD7B-CA83F7BBCA31}" dt="2023-11-02T10:29:07.421" v="2707"/>
          <ac:cxnSpMkLst>
            <pc:docMk/>
            <pc:sldMk cId="2783917398" sldId="326"/>
            <ac:cxnSpMk id="36" creationId="{5C05CAAB-DBA2-4548-AD5F-01BB97FBB207}"/>
          </ac:cxnSpMkLst>
        </pc:cxnChg>
        <pc:cxnChg chg="add">
          <ac:chgData name="Jackson, Diante D" userId="S::ddjack21@cougarnet.uh.edu::db0455be-019f-4d3d-a613-669dcb4e3df8" providerId="AD" clId="Web-{24167088-7816-8F9C-DD7B-CA83F7BBCA31}" dt="2023-11-02T10:29:07.421" v="2707"/>
          <ac:cxnSpMkLst>
            <pc:docMk/>
            <pc:sldMk cId="2783917398" sldId="326"/>
            <ac:cxnSpMk id="44" creationId="{C27ECE09-20A7-4AE8-973B-F66776C1113E}"/>
          </ac:cxnSpMkLst>
        </pc:cxnChg>
      </pc:sldChg>
      <pc:sldChg chg="addSp delSp modSp new mod setBg addAnim delAnim setClrOvrMap">
        <pc:chgData name="Jackson, Diante D" userId="S::ddjack21@cougarnet.uh.edu::db0455be-019f-4d3d-a613-669dcb4e3df8" providerId="AD" clId="Web-{24167088-7816-8F9C-DD7B-CA83F7BBCA31}" dt="2023-11-02T10:32:39.974" v="2752" actId="20577"/>
        <pc:sldMkLst>
          <pc:docMk/>
          <pc:sldMk cId="2369761762" sldId="327"/>
        </pc:sldMkLst>
        <pc:spChg chg="del">
          <ac:chgData name="Jackson, Diante D" userId="S::ddjack21@cougarnet.uh.edu::db0455be-019f-4d3d-a613-669dcb4e3df8" providerId="AD" clId="Web-{24167088-7816-8F9C-DD7B-CA83F7BBCA31}" dt="2023-11-02T10:29:43.406" v="2710"/>
          <ac:spMkLst>
            <pc:docMk/>
            <pc:sldMk cId="2369761762" sldId="327"/>
            <ac:spMk id="2" creationId="{6C20132C-D458-8927-CBC1-685469DBD4DA}"/>
          </ac:spMkLst>
        </pc:spChg>
        <pc:spChg chg="mod">
          <ac:chgData name="Jackson, Diante D" userId="S::ddjack21@cougarnet.uh.edu::db0455be-019f-4d3d-a613-669dcb4e3df8" providerId="AD" clId="Web-{24167088-7816-8F9C-DD7B-CA83F7BBCA31}" dt="2023-11-02T10:32:39.974" v="2752" actId="20577"/>
          <ac:spMkLst>
            <pc:docMk/>
            <pc:sldMk cId="2369761762" sldId="327"/>
            <ac:spMk id="3" creationId="{DEEBBFFF-A69B-A0A9-5AF3-4BF5C4305CBF}"/>
          </ac:spMkLst>
        </pc:spChg>
        <pc:spChg chg="del">
          <ac:chgData name="Jackson, Diante D" userId="S::ddjack21@cougarnet.uh.edu::db0455be-019f-4d3d-a613-669dcb4e3df8" providerId="AD" clId="Web-{24167088-7816-8F9C-DD7B-CA83F7BBCA31}" dt="2023-11-02T10:29:43.406" v="2710"/>
          <ac:spMkLst>
            <pc:docMk/>
            <pc:sldMk cId="2369761762" sldId="327"/>
            <ac:spMk id="4" creationId="{5D123809-9520-2E03-8D7D-53D41D5EF713}"/>
          </ac:spMkLst>
        </pc:spChg>
        <pc:spChg chg="add del">
          <ac:chgData name="Jackson, Diante D" userId="S::ddjack21@cougarnet.uh.edu::db0455be-019f-4d3d-a613-669dcb4e3df8" providerId="AD" clId="Web-{24167088-7816-8F9C-DD7B-CA83F7BBCA31}" dt="2023-11-02T10:30:28.689" v="2741"/>
          <ac:spMkLst>
            <pc:docMk/>
            <pc:sldMk cId="2369761762" sldId="327"/>
            <ac:spMk id="11" creationId="{9A3F5928-D955-456A-97B5-AA390B8CE9D5}"/>
          </ac:spMkLst>
        </pc:spChg>
        <pc:spChg chg="add del">
          <ac:chgData name="Jackson, Diante D" userId="S::ddjack21@cougarnet.uh.edu::db0455be-019f-4d3d-a613-669dcb4e3df8" providerId="AD" clId="Web-{24167088-7816-8F9C-DD7B-CA83F7BBCA31}" dt="2023-11-02T10:30:28.689" v="2741"/>
          <ac:spMkLst>
            <pc:docMk/>
            <pc:sldMk cId="2369761762" sldId="327"/>
            <ac:spMk id="15" creationId="{C5CB530E-515E-412C-9DF1-5F8FFBD6F383}"/>
          </ac:spMkLst>
        </pc:spChg>
        <pc:spChg chg="add del">
          <ac:chgData name="Jackson, Diante D" userId="S::ddjack21@cougarnet.uh.edu::db0455be-019f-4d3d-a613-669dcb4e3df8" providerId="AD" clId="Web-{24167088-7816-8F9C-DD7B-CA83F7BBCA31}" dt="2023-11-02T10:30:28.689" v="2741"/>
          <ac:spMkLst>
            <pc:docMk/>
            <pc:sldMk cId="2369761762" sldId="327"/>
            <ac:spMk id="17" creationId="{712D4376-A578-4FF1-94FC-245E7A6A489F}"/>
          </ac:spMkLst>
        </pc:spChg>
        <pc:spChg chg="add del">
          <ac:chgData name="Jackson, Diante D" userId="S::ddjack21@cougarnet.uh.edu::db0455be-019f-4d3d-a613-669dcb4e3df8" providerId="AD" clId="Web-{24167088-7816-8F9C-DD7B-CA83F7BBCA31}" dt="2023-11-02T10:30:28.689" v="2741"/>
          <ac:spMkLst>
            <pc:docMk/>
            <pc:sldMk cId="2369761762" sldId="327"/>
            <ac:spMk id="19" creationId="{AEA7509D-F04F-40CB-A0B3-EEF16499CC9F}"/>
          </ac:spMkLst>
        </pc:spChg>
        <pc:spChg chg="add del">
          <ac:chgData name="Jackson, Diante D" userId="S::ddjack21@cougarnet.uh.edu::db0455be-019f-4d3d-a613-669dcb4e3df8" providerId="AD" clId="Web-{24167088-7816-8F9C-DD7B-CA83F7BBCA31}" dt="2023-11-02T10:30:28.658" v="2740"/>
          <ac:spMkLst>
            <pc:docMk/>
            <pc:sldMk cId="2369761762" sldId="327"/>
            <ac:spMk id="27" creationId="{0671A8AE-40A1-4631-A6B8-581AFF065482}"/>
          </ac:spMkLst>
        </pc:spChg>
        <pc:spChg chg="add del">
          <ac:chgData name="Jackson, Diante D" userId="S::ddjack21@cougarnet.uh.edu::db0455be-019f-4d3d-a613-669dcb4e3df8" providerId="AD" clId="Web-{24167088-7816-8F9C-DD7B-CA83F7BBCA31}" dt="2023-11-02T10:30:28.658" v="2740"/>
          <ac:spMkLst>
            <pc:docMk/>
            <pc:sldMk cId="2369761762" sldId="327"/>
            <ac:spMk id="29" creationId="{A44CD100-6267-4E62-AA64-2182A3A6A1C0}"/>
          </ac:spMkLst>
        </pc:spChg>
        <pc:spChg chg="add del">
          <ac:chgData name="Jackson, Diante D" userId="S::ddjack21@cougarnet.uh.edu::db0455be-019f-4d3d-a613-669dcb4e3df8" providerId="AD" clId="Web-{24167088-7816-8F9C-DD7B-CA83F7BBCA31}" dt="2023-11-02T10:32:29.818" v="2749"/>
          <ac:spMkLst>
            <pc:docMk/>
            <pc:sldMk cId="2369761762" sldId="327"/>
            <ac:spMk id="33" creationId="{C5CB530E-515E-412C-9DF1-5F8FFBD6F383}"/>
          </ac:spMkLst>
        </pc:spChg>
        <pc:spChg chg="add del">
          <ac:chgData name="Jackson, Diante D" userId="S::ddjack21@cougarnet.uh.edu::db0455be-019f-4d3d-a613-669dcb4e3df8" providerId="AD" clId="Web-{24167088-7816-8F9C-DD7B-CA83F7BBCA31}" dt="2023-11-02T10:32:29.818" v="2749"/>
          <ac:spMkLst>
            <pc:docMk/>
            <pc:sldMk cId="2369761762" sldId="327"/>
            <ac:spMk id="34" creationId="{C17278C5-34E8-4293-BE47-73B18483AF7B}"/>
          </ac:spMkLst>
        </pc:spChg>
        <pc:spChg chg="add del">
          <ac:chgData name="Jackson, Diante D" userId="S::ddjack21@cougarnet.uh.edu::db0455be-019f-4d3d-a613-669dcb4e3df8" providerId="AD" clId="Web-{24167088-7816-8F9C-DD7B-CA83F7BBCA31}" dt="2023-11-02T10:32:29.818" v="2749"/>
          <ac:spMkLst>
            <pc:docMk/>
            <pc:sldMk cId="2369761762" sldId="327"/>
            <ac:spMk id="35" creationId="{712D4376-A578-4FF1-94FC-245E7A6A489F}"/>
          </ac:spMkLst>
        </pc:spChg>
        <pc:spChg chg="add del">
          <ac:chgData name="Jackson, Diante D" userId="S::ddjack21@cougarnet.uh.edu::db0455be-019f-4d3d-a613-669dcb4e3df8" providerId="AD" clId="Web-{24167088-7816-8F9C-DD7B-CA83F7BBCA31}" dt="2023-11-02T10:32:29.818" v="2749"/>
          <ac:spMkLst>
            <pc:docMk/>
            <pc:sldMk cId="2369761762" sldId="327"/>
            <ac:spMk id="36" creationId="{9A3F5928-D955-456A-97B5-AA390B8CE9D5}"/>
          </ac:spMkLst>
        </pc:spChg>
        <pc:spChg chg="add del">
          <ac:chgData name="Jackson, Diante D" userId="S::ddjack21@cougarnet.uh.edu::db0455be-019f-4d3d-a613-669dcb4e3df8" providerId="AD" clId="Web-{24167088-7816-8F9C-DD7B-CA83F7BBCA31}" dt="2023-11-02T10:32:29.818" v="2749"/>
          <ac:spMkLst>
            <pc:docMk/>
            <pc:sldMk cId="2369761762" sldId="327"/>
            <ac:spMk id="37" creationId="{AEA7509D-F04F-40CB-A0B3-EEF16499CC9F}"/>
          </ac:spMkLst>
        </pc:spChg>
        <pc:spChg chg="add del">
          <ac:chgData name="Jackson, Diante D" userId="S::ddjack21@cougarnet.uh.edu::db0455be-019f-4d3d-a613-669dcb4e3df8" providerId="AD" clId="Web-{24167088-7816-8F9C-DD7B-CA83F7BBCA31}" dt="2023-11-02T10:32:22.943" v="2746"/>
          <ac:spMkLst>
            <pc:docMk/>
            <pc:sldMk cId="2369761762" sldId="327"/>
            <ac:spMk id="45" creationId="{DCE1AED4-C7FF-4468-BF54-4470A0A3E283}"/>
          </ac:spMkLst>
        </pc:spChg>
        <pc:spChg chg="add del">
          <ac:chgData name="Jackson, Diante D" userId="S::ddjack21@cougarnet.uh.edu::db0455be-019f-4d3d-a613-669dcb4e3df8" providerId="AD" clId="Web-{24167088-7816-8F9C-DD7B-CA83F7BBCA31}" dt="2023-11-02T10:32:22.943" v="2746"/>
          <ac:spMkLst>
            <pc:docMk/>
            <pc:sldMk cId="2369761762" sldId="327"/>
            <ac:spMk id="47" creationId="{BDE94FAB-AA60-43B4-A2C3-3A940B9A951A}"/>
          </ac:spMkLst>
        </pc:spChg>
        <pc:spChg chg="add del">
          <ac:chgData name="Jackson, Diante D" userId="S::ddjack21@cougarnet.uh.edu::db0455be-019f-4d3d-a613-669dcb4e3df8" providerId="AD" clId="Web-{24167088-7816-8F9C-DD7B-CA83F7BBCA31}" dt="2023-11-02T10:32:29.818" v="2748"/>
          <ac:spMkLst>
            <pc:docMk/>
            <pc:sldMk cId="2369761762" sldId="327"/>
            <ac:spMk id="50" creationId="{D5B012D8-7F27-4758-9AC6-C889B154BD73}"/>
          </ac:spMkLst>
        </pc:spChg>
        <pc:spChg chg="add del">
          <ac:chgData name="Jackson, Diante D" userId="S::ddjack21@cougarnet.uh.edu::db0455be-019f-4d3d-a613-669dcb4e3df8" providerId="AD" clId="Web-{24167088-7816-8F9C-DD7B-CA83F7BBCA31}" dt="2023-11-02T10:32:29.818" v="2748"/>
          <ac:spMkLst>
            <pc:docMk/>
            <pc:sldMk cId="2369761762" sldId="327"/>
            <ac:spMk id="51" creationId="{4063B759-00FC-46D1-9898-8E8625268FAF}"/>
          </ac:spMkLst>
        </pc:spChg>
        <pc:spChg chg="add">
          <ac:chgData name="Jackson, Diante D" userId="S::ddjack21@cougarnet.uh.edu::db0455be-019f-4d3d-a613-669dcb4e3df8" providerId="AD" clId="Web-{24167088-7816-8F9C-DD7B-CA83F7BBCA31}" dt="2023-11-02T10:32:29.818" v="2749"/>
          <ac:spMkLst>
            <pc:docMk/>
            <pc:sldMk cId="2369761762" sldId="327"/>
            <ac:spMk id="54" creationId="{DCE1AED4-C7FF-4468-BF54-4470A0A3E283}"/>
          </ac:spMkLst>
        </pc:spChg>
        <pc:spChg chg="add">
          <ac:chgData name="Jackson, Diante D" userId="S::ddjack21@cougarnet.uh.edu::db0455be-019f-4d3d-a613-669dcb4e3df8" providerId="AD" clId="Web-{24167088-7816-8F9C-DD7B-CA83F7BBCA31}" dt="2023-11-02T10:32:29.818" v="2749"/>
          <ac:spMkLst>
            <pc:docMk/>
            <pc:sldMk cId="2369761762" sldId="327"/>
            <ac:spMk id="55" creationId="{BDE94FAB-AA60-43B4-A2C3-3A940B9A951A}"/>
          </ac:spMkLst>
        </pc:spChg>
        <pc:picChg chg="add del">
          <ac:chgData name="Jackson, Diante D" userId="S::ddjack21@cougarnet.uh.edu::db0455be-019f-4d3d-a613-669dcb4e3df8" providerId="AD" clId="Web-{24167088-7816-8F9C-DD7B-CA83F7BBCA31}" dt="2023-11-02T10:30:28.658" v="2740"/>
          <ac:picMkLst>
            <pc:docMk/>
            <pc:sldMk cId="2369761762" sldId="327"/>
            <ac:picMk id="21" creationId="{C798A032-D7A6-69F6-F1AE-EDCC1A6AE194}"/>
          </ac:picMkLst>
        </pc:picChg>
        <pc:picChg chg="add mod">
          <ac:chgData name="Jackson, Diante D" userId="S::ddjack21@cougarnet.uh.edu::db0455be-019f-4d3d-a613-669dcb4e3df8" providerId="AD" clId="Web-{24167088-7816-8F9C-DD7B-CA83F7BBCA31}" dt="2023-11-02T10:32:29.818" v="2749"/>
          <ac:picMkLst>
            <pc:docMk/>
            <pc:sldMk cId="2369761762" sldId="327"/>
            <ac:picMk id="38" creationId="{80956DF3-F237-FB16-677F-ED2FFE1E779E}"/>
          </ac:picMkLst>
        </pc:picChg>
        <pc:cxnChg chg="add del">
          <ac:chgData name="Jackson, Diante D" userId="S::ddjack21@cougarnet.uh.edu::db0455be-019f-4d3d-a613-669dcb4e3df8" providerId="AD" clId="Web-{24167088-7816-8F9C-DD7B-CA83F7BBCA31}" dt="2023-11-02T10:30:28.689" v="2741"/>
          <ac:cxnSpMkLst>
            <pc:docMk/>
            <pc:sldMk cId="2369761762" sldId="327"/>
            <ac:cxnSpMk id="9" creationId="{D1B787A8-0D67-4B7E-9B48-86BD906AB6B5}"/>
          </ac:cxnSpMkLst>
        </pc:cxnChg>
        <pc:cxnChg chg="add del">
          <ac:chgData name="Jackson, Diante D" userId="S::ddjack21@cougarnet.uh.edu::db0455be-019f-4d3d-a613-669dcb4e3df8" providerId="AD" clId="Web-{24167088-7816-8F9C-DD7B-CA83F7BBCA31}" dt="2023-11-02T10:30:28.689" v="2741"/>
          <ac:cxnSpMkLst>
            <pc:docMk/>
            <pc:sldMk cId="2369761762" sldId="327"/>
            <ac:cxnSpMk id="13" creationId="{56020367-4FD5-4596-8E10-C5F095CD8DBF}"/>
          </ac:cxnSpMkLst>
        </pc:cxnChg>
        <pc:cxnChg chg="add del">
          <ac:chgData name="Jackson, Diante D" userId="S::ddjack21@cougarnet.uh.edu::db0455be-019f-4d3d-a613-669dcb4e3df8" providerId="AD" clId="Web-{24167088-7816-8F9C-DD7B-CA83F7BBCA31}" dt="2023-11-02T10:30:28.658" v="2740"/>
          <ac:cxnSpMkLst>
            <pc:docMk/>
            <pc:sldMk cId="2369761762" sldId="327"/>
            <ac:cxnSpMk id="25" creationId="{D1B787A8-0D67-4B7E-9B48-86BD906AB6B5}"/>
          </ac:cxnSpMkLst>
        </pc:cxnChg>
        <pc:cxnChg chg="add del">
          <ac:chgData name="Jackson, Diante D" userId="S::ddjack21@cougarnet.uh.edu::db0455be-019f-4d3d-a613-669dcb4e3df8" providerId="AD" clId="Web-{24167088-7816-8F9C-DD7B-CA83F7BBCA31}" dt="2023-11-02T10:32:29.818" v="2749"/>
          <ac:cxnSpMkLst>
            <pc:docMk/>
            <pc:sldMk cId="2369761762" sldId="327"/>
            <ac:cxnSpMk id="31" creationId="{56020367-4FD5-4596-8E10-C5F095CD8DBF}"/>
          </ac:cxnSpMkLst>
        </pc:cxnChg>
        <pc:cxnChg chg="add del">
          <ac:chgData name="Jackson, Diante D" userId="S::ddjack21@cougarnet.uh.edu::db0455be-019f-4d3d-a613-669dcb4e3df8" providerId="AD" clId="Web-{24167088-7816-8F9C-DD7B-CA83F7BBCA31}" dt="2023-11-02T10:32:29.818" v="2749"/>
          <ac:cxnSpMkLst>
            <pc:docMk/>
            <pc:sldMk cId="2369761762" sldId="327"/>
            <ac:cxnSpMk id="32" creationId="{D1B787A8-0D67-4B7E-9B48-86BD906AB6B5}"/>
          </ac:cxnSpMkLst>
        </pc:cxnChg>
        <pc:cxnChg chg="add del">
          <ac:chgData name="Jackson, Diante D" userId="S::ddjack21@cougarnet.uh.edu::db0455be-019f-4d3d-a613-669dcb4e3df8" providerId="AD" clId="Web-{24167088-7816-8F9C-DD7B-CA83F7BBCA31}" dt="2023-11-02T10:32:22.943" v="2746"/>
          <ac:cxnSpMkLst>
            <pc:docMk/>
            <pc:sldMk cId="2369761762" sldId="327"/>
            <ac:cxnSpMk id="43" creationId="{D1B787A8-0D67-4B7E-9B48-86BD906AB6B5}"/>
          </ac:cxnSpMkLst>
        </pc:cxnChg>
        <pc:cxnChg chg="add del">
          <ac:chgData name="Jackson, Diante D" userId="S::ddjack21@cougarnet.uh.edu::db0455be-019f-4d3d-a613-669dcb4e3df8" providerId="AD" clId="Web-{24167088-7816-8F9C-DD7B-CA83F7BBCA31}" dt="2023-11-02T10:32:29.818" v="2748"/>
          <ac:cxnSpMkLst>
            <pc:docMk/>
            <pc:sldMk cId="2369761762" sldId="327"/>
            <ac:cxnSpMk id="49" creationId="{D1B787A8-0D67-4B7E-9B48-86BD906AB6B5}"/>
          </ac:cxnSpMkLst>
        </pc:cxnChg>
        <pc:cxnChg chg="add">
          <ac:chgData name="Jackson, Diante D" userId="S::ddjack21@cougarnet.uh.edu::db0455be-019f-4d3d-a613-669dcb4e3df8" providerId="AD" clId="Web-{24167088-7816-8F9C-DD7B-CA83F7BBCA31}" dt="2023-11-02T10:32:29.818" v="2749"/>
          <ac:cxnSpMkLst>
            <pc:docMk/>
            <pc:sldMk cId="2369761762" sldId="327"/>
            <ac:cxnSpMk id="53" creationId="{D1B787A8-0D67-4B7E-9B48-86BD906AB6B5}"/>
          </ac:cxnSpMkLst>
        </pc:cxnChg>
      </pc:sldChg>
      <pc:sldChg chg="modSp new">
        <pc:chgData name="Jackson, Diante D" userId="S::ddjack21@cougarnet.uh.edu::db0455be-019f-4d3d-a613-669dcb4e3df8" providerId="AD" clId="Web-{24167088-7816-8F9C-DD7B-CA83F7BBCA31}" dt="2023-11-02T10:39:02.330" v="2998" actId="20577"/>
        <pc:sldMkLst>
          <pc:docMk/>
          <pc:sldMk cId="402119002" sldId="328"/>
        </pc:sldMkLst>
        <pc:spChg chg="mod">
          <ac:chgData name="Jackson, Diante D" userId="S::ddjack21@cougarnet.uh.edu::db0455be-019f-4d3d-a613-669dcb4e3df8" providerId="AD" clId="Web-{24167088-7816-8F9C-DD7B-CA83F7BBCA31}" dt="2023-11-02T10:33:37.429" v="2774" actId="20577"/>
          <ac:spMkLst>
            <pc:docMk/>
            <pc:sldMk cId="402119002" sldId="328"/>
            <ac:spMk id="2" creationId="{1E8506A1-2D94-8FDF-D3FF-DA5AC1FA7218}"/>
          </ac:spMkLst>
        </pc:spChg>
        <pc:spChg chg="mod">
          <ac:chgData name="Jackson, Diante D" userId="S::ddjack21@cougarnet.uh.edu::db0455be-019f-4d3d-a613-669dcb4e3df8" providerId="AD" clId="Web-{24167088-7816-8F9C-DD7B-CA83F7BBCA31}" dt="2023-11-02T10:39:02.330" v="2998" actId="20577"/>
          <ac:spMkLst>
            <pc:docMk/>
            <pc:sldMk cId="402119002" sldId="328"/>
            <ac:spMk id="3" creationId="{0682EAB4-95BF-28C8-B295-7FF4B48D899F}"/>
          </ac:spMkLst>
        </pc:spChg>
      </pc:sldChg>
      <pc:sldChg chg="modSp new">
        <pc:chgData name="Jackson, Diante D" userId="S::ddjack21@cougarnet.uh.edu::db0455be-019f-4d3d-a613-669dcb4e3df8" providerId="AD" clId="Web-{24167088-7816-8F9C-DD7B-CA83F7BBCA31}" dt="2023-11-02T10:47:19.938" v="3219" actId="20577"/>
        <pc:sldMkLst>
          <pc:docMk/>
          <pc:sldMk cId="1847274280" sldId="329"/>
        </pc:sldMkLst>
        <pc:spChg chg="mod">
          <ac:chgData name="Jackson, Diante D" userId="S::ddjack21@cougarnet.uh.edu::db0455be-019f-4d3d-a613-669dcb4e3df8" providerId="AD" clId="Web-{24167088-7816-8F9C-DD7B-CA83F7BBCA31}" dt="2023-11-02T10:39:51.253" v="3016" actId="20577"/>
          <ac:spMkLst>
            <pc:docMk/>
            <pc:sldMk cId="1847274280" sldId="329"/>
            <ac:spMk id="2" creationId="{4E203ED6-36D7-01EA-97FF-4F06163280E0}"/>
          </ac:spMkLst>
        </pc:spChg>
        <pc:spChg chg="mod">
          <ac:chgData name="Jackson, Diante D" userId="S::ddjack21@cougarnet.uh.edu::db0455be-019f-4d3d-a613-669dcb4e3df8" providerId="AD" clId="Web-{24167088-7816-8F9C-DD7B-CA83F7BBCA31}" dt="2023-11-02T10:40:14.660" v="3022" actId="20577"/>
          <ac:spMkLst>
            <pc:docMk/>
            <pc:sldMk cId="1847274280" sldId="329"/>
            <ac:spMk id="3" creationId="{8EF9BE8C-A76C-7864-38BD-B504F0121C97}"/>
          </ac:spMkLst>
        </pc:spChg>
        <pc:spChg chg="mod">
          <ac:chgData name="Jackson, Diante D" userId="S::ddjack21@cougarnet.uh.edu::db0455be-019f-4d3d-a613-669dcb4e3df8" providerId="AD" clId="Web-{24167088-7816-8F9C-DD7B-CA83F7BBCA31}" dt="2023-11-02T10:43:10.822" v="3097" actId="20577"/>
          <ac:spMkLst>
            <pc:docMk/>
            <pc:sldMk cId="1847274280" sldId="329"/>
            <ac:spMk id="4" creationId="{5A36439B-FE8F-A443-0627-5FB060547C8D}"/>
          </ac:spMkLst>
        </pc:spChg>
        <pc:spChg chg="mod">
          <ac:chgData name="Jackson, Diante D" userId="S::ddjack21@cougarnet.uh.edu::db0455be-019f-4d3d-a613-669dcb4e3df8" providerId="AD" clId="Web-{24167088-7816-8F9C-DD7B-CA83F7BBCA31}" dt="2023-11-02T10:42:04.663" v="3044" actId="20577"/>
          <ac:spMkLst>
            <pc:docMk/>
            <pc:sldMk cId="1847274280" sldId="329"/>
            <ac:spMk id="5" creationId="{F1947408-EFBE-6BC7-E1C9-7039484FB9B2}"/>
          </ac:spMkLst>
        </pc:spChg>
        <pc:spChg chg="mod">
          <ac:chgData name="Jackson, Diante D" userId="S::ddjack21@cougarnet.uh.edu::db0455be-019f-4d3d-a613-669dcb4e3df8" providerId="AD" clId="Web-{24167088-7816-8F9C-DD7B-CA83F7BBCA31}" dt="2023-11-02T10:44:40.293" v="3162" actId="20577"/>
          <ac:spMkLst>
            <pc:docMk/>
            <pc:sldMk cId="1847274280" sldId="329"/>
            <ac:spMk id="6" creationId="{C5B39DA6-BC53-DA9C-6213-C801EE1BF014}"/>
          </ac:spMkLst>
        </pc:spChg>
        <pc:spChg chg="mod">
          <ac:chgData name="Jackson, Diante D" userId="S::ddjack21@cougarnet.uh.edu::db0455be-019f-4d3d-a613-669dcb4e3df8" providerId="AD" clId="Web-{24167088-7816-8F9C-DD7B-CA83F7BBCA31}" dt="2023-11-02T10:47:19.938" v="3219" actId="20577"/>
          <ac:spMkLst>
            <pc:docMk/>
            <pc:sldMk cId="1847274280" sldId="329"/>
            <ac:spMk id="9" creationId="{D6C95311-90F7-5862-3016-1A1CAEEA82F7}"/>
          </ac:spMkLst>
        </pc:spChg>
        <pc:spChg chg="mod">
          <ac:chgData name="Jackson, Diante D" userId="S::ddjack21@cougarnet.uh.edu::db0455be-019f-4d3d-a613-669dcb4e3df8" providerId="AD" clId="Web-{24167088-7816-8F9C-DD7B-CA83F7BBCA31}" dt="2023-11-02T10:46:58.891" v="3217" actId="20577"/>
          <ac:spMkLst>
            <pc:docMk/>
            <pc:sldMk cId="1847274280" sldId="329"/>
            <ac:spMk id="10" creationId="{24C527C3-F3E6-F506-CA3E-521DF6456574}"/>
          </ac:spMkLst>
        </pc:spChg>
      </pc:sldChg>
    </pc:docChg>
  </pc:docChgLst>
  <pc:docChgLst>
    <pc:chgData name="Jackson, Diante D" userId="S::ddjack21@cougarnet.uh.edu::db0455be-019f-4d3d-a613-669dcb4e3df8" providerId="AD" clId="Web-{728F66ED-9092-CFA1-F252-4021A4068319}"/>
    <pc:docChg chg="modSld">
      <pc:chgData name="Jackson, Diante D" userId="S::ddjack21@cougarnet.uh.edu::db0455be-019f-4d3d-a613-669dcb4e3df8" providerId="AD" clId="Web-{728F66ED-9092-CFA1-F252-4021A4068319}" dt="2023-10-17T23:50:18.623" v="33" actId="1076"/>
      <pc:docMkLst>
        <pc:docMk/>
      </pc:docMkLst>
      <pc:sldChg chg="addSp delSp modSp mod setBg addAnim setClrOvrMap">
        <pc:chgData name="Jackson, Diante D" userId="S::ddjack21@cougarnet.uh.edu::db0455be-019f-4d3d-a613-669dcb4e3df8" providerId="AD" clId="Web-{728F66ED-9092-CFA1-F252-4021A4068319}" dt="2023-10-17T23:50:18.623" v="33" actId="1076"/>
        <pc:sldMkLst>
          <pc:docMk/>
          <pc:sldMk cId="1917632219" sldId="316"/>
        </pc:sldMkLst>
        <pc:spChg chg="mod">
          <ac:chgData name="Jackson, Diante D" userId="S::ddjack21@cougarnet.uh.edu::db0455be-019f-4d3d-a613-669dcb4e3df8" providerId="AD" clId="Web-{728F66ED-9092-CFA1-F252-4021A4068319}" dt="2023-10-17T23:49:23.058" v="20"/>
          <ac:spMkLst>
            <pc:docMk/>
            <pc:sldMk cId="1917632219" sldId="316"/>
            <ac:spMk id="2" creationId="{B2AE4F1D-F101-4E88-9698-51D314EF2EB5}"/>
          </ac:spMkLst>
        </pc:spChg>
        <pc:spChg chg="mod">
          <ac:chgData name="Jackson, Diante D" userId="S::ddjack21@cougarnet.uh.edu::db0455be-019f-4d3d-a613-669dcb4e3df8" providerId="AD" clId="Web-{728F66ED-9092-CFA1-F252-4021A4068319}" dt="2023-10-17T23:49:44.700" v="29" actId="20577"/>
          <ac:spMkLst>
            <pc:docMk/>
            <pc:sldMk cId="1917632219" sldId="316"/>
            <ac:spMk id="3" creationId="{92726762-2B23-4F53-9DBB-96441A2A51BB}"/>
          </ac:spMkLst>
        </pc:spChg>
        <pc:spChg chg="add del mod">
          <ac:chgData name="Jackson, Diante D" userId="S::ddjack21@cougarnet.uh.edu::db0455be-019f-4d3d-a613-669dcb4e3df8" providerId="AD" clId="Web-{728F66ED-9092-CFA1-F252-4021A4068319}" dt="2023-10-17T23:47:58.431" v="6"/>
          <ac:spMkLst>
            <pc:docMk/>
            <pc:sldMk cId="1917632219" sldId="316"/>
            <ac:spMk id="4" creationId="{8709DF0E-047E-59B0-F461-22B7A09F788D}"/>
          </ac:spMkLst>
        </pc:spChg>
        <pc:spChg chg="add del">
          <ac:chgData name="Jackson, Diante D" userId="S::ddjack21@cougarnet.uh.edu::db0455be-019f-4d3d-a613-669dcb4e3df8" providerId="AD" clId="Web-{728F66ED-9092-CFA1-F252-4021A4068319}" dt="2023-10-17T23:49:23.058" v="20"/>
          <ac:spMkLst>
            <pc:docMk/>
            <pc:sldMk cId="1917632219" sldId="316"/>
            <ac:spMk id="12" creationId="{D5B012D8-7F27-4758-9AC6-C889B154BD73}"/>
          </ac:spMkLst>
        </pc:spChg>
        <pc:spChg chg="add del">
          <ac:chgData name="Jackson, Diante D" userId="S::ddjack21@cougarnet.uh.edu::db0455be-019f-4d3d-a613-669dcb4e3df8" providerId="AD" clId="Web-{728F66ED-9092-CFA1-F252-4021A4068319}" dt="2023-10-17T23:49:23.058" v="20"/>
          <ac:spMkLst>
            <pc:docMk/>
            <pc:sldMk cId="1917632219" sldId="316"/>
            <ac:spMk id="14" creationId="{4063B759-00FC-46D1-9898-8E8625268FAF}"/>
          </ac:spMkLst>
        </pc:spChg>
        <pc:spChg chg="add">
          <ac:chgData name="Jackson, Diante D" userId="S::ddjack21@cougarnet.uh.edu::db0455be-019f-4d3d-a613-669dcb4e3df8" providerId="AD" clId="Web-{728F66ED-9092-CFA1-F252-4021A4068319}" dt="2023-10-17T23:49:23.058" v="20"/>
          <ac:spMkLst>
            <pc:docMk/>
            <pc:sldMk cId="1917632219" sldId="316"/>
            <ac:spMk id="21" creationId="{0671A8AE-40A1-4631-A6B8-581AFF065482}"/>
          </ac:spMkLst>
        </pc:spChg>
        <pc:spChg chg="add">
          <ac:chgData name="Jackson, Diante D" userId="S::ddjack21@cougarnet.uh.edu::db0455be-019f-4d3d-a613-669dcb4e3df8" providerId="AD" clId="Web-{728F66ED-9092-CFA1-F252-4021A4068319}" dt="2023-10-17T23:49:23.058" v="20"/>
          <ac:spMkLst>
            <pc:docMk/>
            <pc:sldMk cId="1917632219" sldId="316"/>
            <ac:spMk id="23" creationId="{A44CD100-6267-4E62-AA64-2182A3A6A1C0}"/>
          </ac:spMkLst>
        </pc:spChg>
        <pc:picChg chg="mod ord">
          <ac:chgData name="Jackson, Diante D" userId="S::ddjack21@cougarnet.uh.edu::db0455be-019f-4d3d-a613-669dcb4e3df8" providerId="AD" clId="Web-{728F66ED-9092-CFA1-F252-4021A4068319}" dt="2023-10-17T23:48:36.901" v="11"/>
          <ac:picMkLst>
            <pc:docMk/>
            <pc:sldMk cId="1917632219" sldId="316"/>
            <ac:picMk id="5" creationId="{B5F22C11-4FE3-4065-96C3-C3A1E470B97A}"/>
          </ac:picMkLst>
        </pc:picChg>
        <pc:picChg chg="add mod">
          <ac:chgData name="Jackson, Diante D" userId="S::ddjack21@cougarnet.uh.edu::db0455be-019f-4d3d-a613-669dcb4e3df8" providerId="AD" clId="Web-{728F66ED-9092-CFA1-F252-4021A4068319}" dt="2023-10-17T23:50:18.623" v="33" actId="1076"/>
          <ac:picMkLst>
            <pc:docMk/>
            <pc:sldMk cId="1917632219" sldId="316"/>
            <ac:picMk id="7" creationId="{B0370D30-ED8A-51A2-D5AD-6454F3FF6F82}"/>
          </ac:picMkLst>
        </pc:picChg>
        <pc:cxnChg chg="add del">
          <ac:chgData name="Jackson, Diante D" userId="S::ddjack21@cougarnet.uh.edu::db0455be-019f-4d3d-a613-669dcb4e3df8" providerId="AD" clId="Web-{728F66ED-9092-CFA1-F252-4021A4068319}" dt="2023-10-17T23:49:23.058" v="20"/>
          <ac:cxnSpMkLst>
            <pc:docMk/>
            <pc:sldMk cId="1917632219" sldId="316"/>
            <ac:cxnSpMk id="10" creationId="{D1B787A8-0D67-4B7E-9B48-86BD906AB6B5}"/>
          </ac:cxnSpMkLst>
        </pc:cxnChg>
        <pc:cxnChg chg="add">
          <ac:chgData name="Jackson, Diante D" userId="S::ddjack21@cougarnet.uh.edu::db0455be-019f-4d3d-a613-669dcb4e3df8" providerId="AD" clId="Web-{728F66ED-9092-CFA1-F252-4021A4068319}" dt="2023-10-17T23:49:23.058" v="20"/>
          <ac:cxnSpMkLst>
            <pc:docMk/>
            <pc:sldMk cId="1917632219" sldId="316"/>
            <ac:cxnSpMk id="19" creationId="{D1B787A8-0D67-4B7E-9B48-86BD906AB6B5}"/>
          </ac:cxnSpMkLst>
        </pc:cxnChg>
      </pc:sldChg>
    </pc:docChg>
  </pc:docChgLst>
  <pc:docChgLst>
    <pc:chgData name="Jackson, Diante D" userId="S::ddjack21@cougarnet.uh.edu::db0455be-019f-4d3d-a613-669dcb4e3df8" providerId="AD" clId="Web-{D369FF66-8A24-AFAB-9175-EB1F8CAA7D8B}"/>
    <pc:docChg chg="delSld modSld modMainMaster">
      <pc:chgData name="Jackson, Diante D" userId="S::ddjack21@cougarnet.uh.edu::db0455be-019f-4d3d-a613-669dcb4e3df8" providerId="AD" clId="Web-{D369FF66-8A24-AFAB-9175-EB1F8CAA7D8B}" dt="2023-10-30T20:22:35.894" v="499" actId="20577"/>
      <pc:docMkLst>
        <pc:docMk/>
      </pc:docMkLst>
      <pc:sldChg chg="modSp del">
        <pc:chgData name="Jackson, Diante D" userId="S::ddjack21@cougarnet.uh.edu::db0455be-019f-4d3d-a613-669dcb4e3df8" providerId="AD" clId="Web-{D369FF66-8A24-AFAB-9175-EB1F8CAA7D8B}" dt="2023-10-30T20:21:52.690" v="461"/>
        <pc:sldMkLst>
          <pc:docMk/>
          <pc:sldMk cId="277827655" sldId="295"/>
        </pc:sldMkLst>
        <pc:spChg chg="mod">
          <ac:chgData name="Jackson, Diante D" userId="S::ddjack21@cougarnet.uh.edu::db0455be-019f-4d3d-a613-669dcb4e3df8" providerId="AD" clId="Web-{D369FF66-8A24-AFAB-9175-EB1F8CAA7D8B}" dt="2023-10-30T19:41:22.742" v="20"/>
          <ac:spMkLst>
            <pc:docMk/>
            <pc:sldMk cId="277827655" sldId="295"/>
            <ac:spMk id="10" creationId="{F296EA56-5561-4FC7-AA8D-9E6303C5A5B2}"/>
          </ac:spMkLst>
        </pc:spChg>
      </pc:sldChg>
      <pc:sldChg chg="modSp">
        <pc:chgData name="Jackson, Diante D" userId="S::ddjack21@cougarnet.uh.edu::db0455be-019f-4d3d-a613-669dcb4e3df8" providerId="AD" clId="Web-{D369FF66-8A24-AFAB-9175-EB1F8CAA7D8B}" dt="2023-10-30T19:41:22.742" v="20"/>
        <pc:sldMkLst>
          <pc:docMk/>
          <pc:sldMk cId="3159288639" sldId="303"/>
        </pc:sldMkLst>
        <pc:spChg chg="mod">
          <ac:chgData name="Jackson, Diante D" userId="S::ddjack21@cougarnet.uh.edu::db0455be-019f-4d3d-a613-669dcb4e3df8" providerId="AD" clId="Web-{D369FF66-8A24-AFAB-9175-EB1F8CAA7D8B}" dt="2023-10-30T19:41:22.742" v="20"/>
          <ac:spMkLst>
            <pc:docMk/>
            <pc:sldMk cId="3159288639" sldId="303"/>
            <ac:spMk id="12" creationId="{05BD2482-8F66-489E-9BC0-570377B9FB24}"/>
          </ac:spMkLst>
        </pc:spChg>
      </pc:sldChg>
      <pc:sldChg chg="modSp">
        <pc:chgData name="Jackson, Diante D" userId="S::ddjack21@cougarnet.uh.edu::db0455be-019f-4d3d-a613-669dcb4e3df8" providerId="AD" clId="Web-{D369FF66-8A24-AFAB-9175-EB1F8CAA7D8B}" dt="2023-10-30T19:41:22.742" v="20"/>
        <pc:sldMkLst>
          <pc:docMk/>
          <pc:sldMk cId="3124766000" sldId="304"/>
        </pc:sldMkLst>
        <pc:spChg chg="mod">
          <ac:chgData name="Jackson, Diante D" userId="S::ddjack21@cougarnet.uh.edu::db0455be-019f-4d3d-a613-669dcb4e3df8" providerId="AD" clId="Web-{D369FF66-8A24-AFAB-9175-EB1F8CAA7D8B}" dt="2023-10-30T19:41:22.742" v="20"/>
          <ac:spMkLst>
            <pc:docMk/>
            <pc:sldMk cId="3124766000" sldId="304"/>
            <ac:spMk id="19" creationId="{6A866E2A-500D-4CAD-AA20-5C272EC14B69}"/>
          </ac:spMkLst>
        </pc:spChg>
      </pc:sldChg>
      <pc:sldChg chg="modSp">
        <pc:chgData name="Jackson, Diante D" userId="S::ddjack21@cougarnet.uh.edu::db0455be-019f-4d3d-a613-669dcb4e3df8" providerId="AD" clId="Web-{D369FF66-8A24-AFAB-9175-EB1F8CAA7D8B}" dt="2023-10-30T19:41:22.742" v="20"/>
        <pc:sldMkLst>
          <pc:docMk/>
          <pc:sldMk cId="1403455250" sldId="305"/>
        </pc:sldMkLst>
        <pc:spChg chg="mod">
          <ac:chgData name="Jackson, Diante D" userId="S::ddjack21@cougarnet.uh.edu::db0455be-019f-4d3d-a613-669dcb4e3df8" providerId="AD" clId="Web-{D369FF66-8A24-AFAB-9175-EB1F8CAA7D8B}" dt="2023-10-30T19:41:22.742" v="20"/>
          <ac:spMkLst>
            <pc:docMk/>
            <pc:sldMk cId="1403455250" sldId="305"/>
            <ac:spMk id="23" creationId="{5F2272C5-0322-41BF-9040-FB70C974F651}"/>
          </ac:spMkLst>
        </pc:spChg>
      </pc:sldChg>
      <pc:sldChg chg="modSp">
        <pc:chgData name="Jackson, Diante D" userId="S::ddjack21@cougarnet.uh.edu::db0455be-019f-4d3d-a613-669dcb4e3df8" providerId="AD" clId="Web-{D369FF66-8A24-AFAB-9175-EB1F8CAA7D8B}" dt="2023-10-30T19:41:22.742" v="20"/>
        <pc:sldMkLst>
          <pc:docMk/>
          <pc:sldMk cId="987283912" sldId="308"/>
        </pc:sldMkLst>
        <pc:spChg chg="mod">
          <ac:chgData name="Jackson, Diante D" userId="S::ddjack21@cougarnet.uh.edu::db0455be-019f-4d3d-a613-669dcb4e3df8" providerId="AD" clId="Web-{D369FF66-8A24-AFAB-9175-EB1F8CAA7D8B}" dt="2023-10-30T19:41:22.742" v="20"/>
          <ac:spMkLst>
            <pc:docMk/>
            <pc:sldMk cId="987283912" sldId="308"/>
            <ac:spMk id="9" creationId="{472E6928-F6C2-432C-9FCD-7818280AE7FB}"/>
          </ac:spMkLst>
        </pc:spChg>
      </pc:sldChg>
      <pc:sldChg chg="addSp delSp modSp">
        <pc:chgData name="Jackson, Diante D" userId="S::ddjack21@cougarnet.uh.edu::db0455be-019f-4d3d-a613-669dcb4e3df8" providerId="AD" clId="Web-{D369FF66-8A24-AFAB-9175-EB1F8CAA7D8B}" dt="2023-10-30T19:55:32.085" v="190" actId="14100"/>
        <pc:sldMkLst>
          <pc:docMk/>
          <pc:sldMk cId="170988662" sldId="310"/>
        </pc:sldMkLst>
        <pc:spChg chg="mod">
          <ac:chgData name="Jackson, Diante D" userId="S::ddjack21@cougarnet.uh.edu::db0455be-019f-4d3d-a613-669dcb4e3df8" providerId="AD" clId="Web-{D369FF66-8A24-AFAB-9175-EB1F8CAA7D8B}" dt="2023-10-30T19:41:20.461" v="19"/>
          <ac:spMkLst>
            <pc:docMk/>
            <pc:sldMk cId="170988662" sldId="310"/>
            <ac:spMk id="2" creationId="{6198E344-B304-4096-BCDF-0F5385A5A49C}"/>
          </ac:spMkLst>
        </pc:spChg>
        <pc:spChg chg="mod">
          <ac:chgData name="Jackson, Diante D" userId="S::ddjack21@cougarnet.uh.edu::db0455be-019f-4d3d-a613-669dcb4e3df8" providerId="AD" clId="Web-{D369FF66-8A24-AFAB-9175-EB1F8CAA7D8B}" dt="2023-10-30T19:45:26.012" v="92" actId="20577"/>
          <ac:spMkLst>
            <pc:docMk/>
            <pc:sldMk cId="170988662" sldId="310"/>
            <ac:spMk id="4" creationId="{C54FA453-CA6F-4ED8-B4B2-61C3D67FF6E5}"/>
          </ac:spMkLst>
        </pc:spChg>
        <pc:spChg chg="mod">
          <ac:chgData name="Jackson, Diante D" userId="S::ddjack21@cougarnet.uh.edu::db0455be-019f-4d3d-a613-669dcb4e3df8" providerId="AD" clId="Web-{D369FF66-8A24-AFAB-9175-EB1F8CAA7D8B}" dt="2023-10-30T19:49:38.954" v="156" actId="20577"/>
          <ac:spMkLst>
            <pc:docMk/>
            <pc:sldMk cId="170988662" sldId="310"/>
            <ac:spMk id="5" creationId="{F01866DD-53C9-4AF0-9E9A-BF19D245E8C6}"/>
          </ac:spMkLst>
        </pc:spChg>
        <pc:spChg chg="add del mod">
          <ac:chgData name="Jackson, Diante D" userId="S::ddjack21@cougarnet.uh.edu::db0455be-019f-4d3d-a613-669dcb4e3df8" providerId="AD" clId="Web-{D369FF66-8A24-AFAB-9175-EB1F8CAA7D8B}" dt="2023-10-30T19:51:50.737" v="163"/>
          <ac:spMkLst>
            <pc:docMk/>
            <pc:sldMk cId="170988662" sldId="310"/>
            <ac:spMk id="6" creationId="{B2DDB954-6AAB-3B15-FFA6-CBA145508A5B}"/>
          </ac:spMkLst>
        </pc:spChg>
        <pc:spChg chg="add mod">
          <ac:chgData name="Jackson, Diante D" userId="S::ddjack21@cougarnet.uh.edu::db0455be-019f-4d3d-a613-669dcb4e3df8" providerId="AD" clId="Web-{D369FF66-8A24-AFAB-9175-EB1F8CAA7D8B}" dt="2023-10-30T19:53:22.567" v="173" actId="20577"/>
          <ac:spMkLst>
            <pc:docMk/>
            <pc:sldMk cId="170988662" sldId="310"/>
            <ac:spMk id="10" creationId="{2B9C0760-BE68-EF13-F8A9-B5158E1397F1}"/>
          </ac:spMkLst>
        </pc:spChg>
        <pc:picChg chg="mod modCrop">
          <ac:chgData name="Jackson, Diante D" userId="S::ddjack21@cougarnet.uh.edu::db0455be-019f-4d3d-a613-669dcb4e3df8" providerId="AD" clId="Web-{D369FF66-8A24-AFAB-9175-EB1F8CAA7D8B}" dt="2023-10-30T19:54:49.131" v="185" actId="14100"/>
          <ac:picMkLst>
            <pc:docMk/>
            <pc:sldMk cId="170988662" sldId="310"/>
            <ac:picMk id="7" creationId="{6878A551-84F5-4601-9455-67DC5E4E99A4}"/>
          </ac:picMkLst>
        </pc:picChg>
        <pc:picChg chg="mod">
          <ac:chgData name="Jackson, Diante D" userId="S::ddjack21@cougarnet.uh.edu::db0455be-019f-4d3d-a613-669dcb4e3df8" providerId="AD" clId="Web-{D369FF66-8A24-AFAB-9175-EB1F8CAA7D8B}" dt="2023-10-30T19:55:32.085" v="190" actId="14100"/>
          <ac:picMkLst>
            <pc:docMk/>
            <pc:sldMk cId="170988662" sldId="310"/>
            <ac:picMk id="9" creationId="{2AB5D194-2C9E-4040-80F4-AD268E197DD4}"/>
          </ac:picMkLst>
        </pc:picChg>
      </pc:sldChg>
      <pc:sldChg chg="modSp">
        <pc:chgData name="Jackson, Diante D" userId="S::ddjack21@cougarnet.uh.edu::db0455be-019f-4d3d-a613-669dcb4e3df8" providerId="AD" clId="Web-{D369FF66-8A24-AFAB-9175-EB1F8CAA7D8B}" dt="2023-10-30T20:21:41.159" v="460" actId="20577"/>
        <pc:sldMkLst>
          <pc:docMk/>
          <pc:sldMk cId="1087605110" sldId="311"/>
        </pc:sldMkLst>
        <pc:spChg chg="mod">
          <ac:chgData name="Jackson, Diante D" userId="S::ddjack21@cougarnet.uh.edu::db0455be-019f-4d3d-a613-669dcb4e3df8" providerId="AD" clId="Web-{D369FF66-8A24-AFAB-9175-EB1F8CAA7D8B}" dt="2023-10-30T20:21:41.159" v="460" actId="20577"/>
          <ac:spMkLst>
            <pc:docMk/>
            <pc:sldMk cId="1087605110" sldId="311"/>
            <ac:spMk id="3" creationId="{065994E4-45F6-40E9-98B7-10B9F6F0503C}"/>
          </ac:spMkLst>
        </pc:spChg>
        <pc:spChg chg="mod">
          <ac:chgData name="Jackson, Diante D" userId="S::ddjack21@cougarnet.uh.edu::db0455be-019f-4d3d-a613-669dcb4e3df8" providerId="AD" clId="Web-{D369FF66-8A24-AFAB-9175-EB1F8CAA7D8B}" dt="2023-10-30T19:41:22.742" v="20"/>
          <ac:spMkLst>
            <pc:docMk/>
            <pc:sldMk cId="1087605110" sldId="311"/>
            <ac:spMk id="6" creationId="{F921DF51-B45F-48A6-BCB0-F9F3E2253CCE}"/>
          </ac:spMkLst>
        </pc:spChg>
      </pc:sldChg>
      <pc:sldChg chg="modSp">
        <pc:chgData name="Jackson, Diante D" userId="S::ddjack21@cougarnet.uh.edu::db0455be-019f-4d3d-a613-669dcb4e3df8" providerId="AD" clId="Web-{D369FF66-8A24-AFAB-9175-EB1F8CAA7D8B}" dt="2023-10-30T20:22:35.894" v="499" actId="20577"/>
        <pc:sldMkLst>
          <pc:docMk/>
          <pc:sldMk cId="200544739" sldId="312"/>
        </pc:sldMkLst>
        <pc:spChg chg="mod">
          <ac:chgData name="Jackson, Diante D" userId="S::ddjack21@cougarnet.uh.edu::db0455be-019f-4d3d-a613-669dcb4e3df8" providerId="AD" clId="Web-{D369FF66-8A24-AFAB-9175-EB1F8CAA7D8B}" dt="2023-10-30T20:22:10.347" v="470" actId="20577"/>
          <ac:spMkLst>
            <pc:docMk/>
            <pc:sldMk cId="200544739" sldId="312"/>
            <ac:spMk id="2" creationId="{8460295B-54B9-4937-90E3-BAB9CE69E30B}"/>
          </ac:spMkLst>
        </pc:spChg>
        <pc:spChg chg="mod">
          <ac:chgData name="Jackson, Diante D" userId="S::ddjack21@cougarnet.uh.edu::db0455be-019f-4d3d-a613-669dcb4e3df8" providerId="AD" clId="Web-{D369FF66-8A24-AFAB-9175-EB1F8CAA7D8B}" dt="2023-10-30T20:22:35.894" v="499" actId="20577"/>
          <ac:spMkLst>
            <pc:docMk/>
            <pc:sldMk cId="200544739" sldId="312"/>
            <ac:spMk id="4" creationId="{D51A6D85-3837-435F-A342-5A3F98172B12}"/>
          </ac:spMkLst>
        </pc:spChg>
      </pc:sldChg>
      <pc:sldChg chg="modSp">
        <pc:chgData name="Jackson, Diante D" userId="S::ddjack21@cougarnet.uh.edu::db0455be-019f-4d3d-a613-669dcb4e3df8" providerId="AD" clId="Web-{D369FF66-8A24-AFAB-9175-EB1F8CAA7D8B}" dt="2023-10-30T19:41:22.742" v="20"/>
        <pc:sldMkLst>
          <pc:docMk/>
          <pc:sldMk cId="3548834685" sldId="313"/>
        </pc:sldMkLst>
        <pc:spChg chg="mod">
          <ac:chgData name="Jackson, Diante D" userId="S::ddjack21@cougarnet.uh.edu::db0455be-019f-4d3d-a613-669dcb4e3df8" providerId="AD" clId="Web-{D369FF66-8A24-AFAB-9175-EB1F8CAA7D8B}" dt="2023-10-30T19:41:22.742" v="20"/>
          <ac:spMkLst>
            <pc:docMk/>
            <pc:sldMk cId="3548834685" sldId="313"/>
            <ac:spMk id="9" creationId="{FFF99281-B36C-450D-9661-89330E187FAF}"/>
          </ac:spMkLst>
        </pc:spChg>
      </pc:sldChg>
      <pc:sldChg chg="modSp">
        <pc:chgData name="Jackson, Diante D" userId="S::ddjack21@cougarnet.uh.edu::db0455be-019f-4d3d-a613-669dcb4e3df8" providerId="AD" clId="Web-{D369FF66-8A24-AFAB-9175-EB1F8CAA7D8B}" dt="2023-10-30T19:41:22.742" v="20"/>
        <pc:sldMkLst>
          <pc:docMk/>
          <pc:sldMk cId="2575622983" sldId="314"/>
        </pc:sldMkLst>
        <pc:spChg chg="mod">
          <ac:chgData name="Jackson, Diante D" userId="S::ddjack21@cougarnet.uh.edu::db0455be-019f-4d3d-a613-669dcb4e3df8" providerId="AD" clId="Web-{D369FF66-8A24-AFAB-9175-EB1F8CAA7D8B}" dt="2023-10-30T19:41:22.742" v="20"/>
          <ac:spMkLst>
            <pc:docMk/>
            <pc:sldMk cId="2575622983" sldId="314"/>
            <ac:spMk id="25" creationId="{DBA1B93B-1EC1-4D67-B5D8-7D2D793FBE12}"/>
          </ac:spMkLst>
        </pc:spChg>
      </pc:sldChg>
      <pc:sldChg chg="modSp">
        <pc:chgData name="Jackson, Diante D" userId="S::ddjack21@cougarnet.uh.edu::db0455be-019f-4d3d-a613-669dcb4e3df8" providerId="AD" clId="Web-{D369FF66-8A24-AFAB-9175-EB1F8CAA7D8B}" dt="2023-10-30T19:41:22.742" v="20"/>
        <pc:sldMkLst>
          <pc:docMk/>
          <pc:sldMk cId="2287074839" sldId="315"/>
        </pc:sldMkLst>
        <pc:spChg chg="mod">
          <ac:chgData name="Jackson, Diante D" userId="S::ddjack21@cougarnet.uh.edu::db0455be-019f-4d3d-a613-669dcb4e3df8" providerId="AD" clId="Web-{D369FF66-8A24-AFAB-9175-EB1F8CAA7D8B}" dt="2023-10-30T19:41:22.742" v="20"/>
          <ac:spMkLst>
            <pc:docMk/>
            <pc:sldMk cId="2287074839" sldId="315"/>
            <ac:spMk id="2" creationId="{A9757F5E-AC1F-4483-A4F1-FE83810FCC95}"/>
          </ac:spMkLst>
        </pc:spChg>
      </pc:sldChg>
      <pc:sldChg chg="modSp">
        <pc:chgData name="Jackson, Diante D" userId="S::ddjack21@cougarnet.uh.edu::db0455be-019f-4d3d-a613-669dcb4e3df8" providerId="AD" clId="Web-{D369FF66-8A24-AFAB-9175-EB1F8CAA7D8B}" dt="2023-10-30T19:41:04.398" v="13" actId="20577"/>
        <pc:sldMkLst>
          <pc:docMk/>
          <pc:sldMk cId="1917632219" sldId="316"/>
        </pc:sldMkLst>
        <pc:spChg chg="mod">
          <ac:chgData name="Jackson, Diante D" userId="S::ddjack21@cougarnet.uh.edu::db0455be-019f-4d3d-a613-669dcb4e3df8" providerId="AD" clId="Web-{D369FF66-8A24-AFAB-9175-EB1F8CAA7D8B}" dt="2023-10-30T19:41:04.398" v="13" actId="20577"/>
          <ac:spMkLst>
            <pc:docMk/>
            <pc:sldMk cId="1917632219" sldId="316"/>
            <ac:spMk id="3" creationId="{92726762-2B23-4F53-9DBB-96441A2A51BB}"/>
          </ac:spMkLst>
        </pc:spChg>
      </pc:sldChg>
      <pc:sldMasterChg chg="modSp mod modSldLayout">
        <pc:chgData name="Jackson, Diante D" userId="S::ddjack21@cougarnet.uh.edu::db0455be-019f-4d3d-a613-669dcb4e3df8" providerId="AD" clId="Web-{D369FF66-8A24-AFAB-9175-EB1F8CAA7D8B}" dt="2023-10-30T19:41:22.742" v="20"/>
        <pc:sldMasterMkLst>
          <pc:docMk/>
          <pc:sldMasterMk cId="206353974" sldId="2147483658"/>
        </pc:sldMasterMkLst>
        <pc:spChg chg="mod">
          <ac:chgData name="Jackson, Diante D" userId="S::ddjack21@cougarnet.uh.edu::db0455be-019f-4d3d-a613-669dcb4e3df8" providerId="AD" clId="Web-{D369FF66-8A24-AFAB-9175-EB1F8CAA7D8B}" dt="2023-10-30T19:41:22.742" v="20"/>
          <ac:spMkLst>
            <pc:docMk/>
            <pc:sldMasterMk cId="206353974" sldId="2147483658"/>
            <ac:spMk id="5" creationId="{609AC0B6-4CC4-4E41-8A4D-F62E17F28576}"/>
          </ac:spMkLst>
        </pc:spChg>
        <pc:sldLayoutChg chg="modSp mod">
          <pc:chgData name="Jackson, Diante D" userId="S::ddjack21@cougarnet.uh.edu::db0455be-019f-4d3d-a613-669dcb4e3df8" providerId="AD" clId="Web-{D369FF66-8A24-AFAB-9175-EB1F8CAA7D8B}" dt="2023-10-30T19:41:22.742" v="20"/>
          <pc:sldLayoutMkLst>
            <pc:docMk/>
            <pc:sldMasterMk cId="206353974" sldId="2147483658"/>
            <pc:sldLayoutMk cId="416748941" sldId="2147483660"/>
          </pc:sldLayoutMkLst>
          <pc:spChg chg="mod">
            <ac:chgData name="Jackson, Diante D" userId="S::ddjack21@cougarnet.uh.edu::db0455be-019f-4d3d-a613-669dcb4e3df8" providerId="AD" clId="Web-{D369FF66-8A24-AFAB-9175-EB1F8CAA7D8B}" dt="2023-10-30T19:41:22.742" v="20"/>
            <ac:spMkLst>
              <pc:docMk/>
              <pc:sldMasterMk cId="206353974" sldId="2147483658"/>
              <pc:sldLayoutMk cId="416748941" sldId="2147483660"/>
              <ac:spMk id="5" creationId="{6140F15D-DD72-46D5-BF0F-F5064710700E}"/>
            </ac:spMkLst>
          </pc:spChg>
        </pc:sldLayoutChg>
        <pc:sldLayoutChg chg="modSp mod">
          <pc:chgData name="Jackson, Diante D" userId="S::ddjack21@cougarnet.uh.edu::db0455be-019f-4d3d-a613-669dcb4e3df8" providerId="AD" clId="Web-{D369FF66-8A24-AFAB-9175-EB1F8CAA7D8B}" dt="2023-10-30T19:41:22.742" v="20"/>
          <pc:sldLayoutMkLst>
            <pc:docMk/>
            <pc:sldMasterMk cId="206353974" sldId="2147483658"/>
            <pc:sldLayoutMk cId="1301667102" sldId="2147483663"/>
          </pc:sldLayoutMkLst>
          <pc:spChg chg="mod">
            <ac:chgData name="Jackson, Diante D" userId="S::ddjack21@cougarnet.uh.edu::db0455be-019f-4d3d-a613-669dcb4e3df8" providerId="AD" clId="Web-{D369FF66-8A24-AFAB-9175-EB1F8CAA7D8B}" dt="2023-10-30T19:41:22.742" v="20"/>
            <ac:spMkLst>
              <pc:docMk/>
              <pc:sldMasterMk cId="206353974" sldId="2147483658"/>
              <pc:sldLayoutMk cId="1301667102" sldId="2147483663"/>
              <ac:spMk id="8" creationId="{1CF5783E-3073-4F4D-8B9C-C5B18DDA5A35}"/>
            </ac:spMkLst>
          </pc:spChg>
        </pc:sldLayoutChg>
        <pc:sldLayoutChg chg="modSp mod">
          <pc:chgData name="Jackson, Diante D" userId="S::ddjack21@cougarnet.uh.edu::db0455be-019f-4d3d-a613-669dcb4e3df8" providerId="AD" clId="Web-{D369FF66-8A24-AFAB-9175-EB1F8CAA7D8B}" dt="2023-10-30T19:41:22.742" v="20"/>
          <pc:sldLayoutMkLst>
            <pc:docMk/>
            <pc:sldMasterMk cId="206353974" sldId="2147483658"/>
            <pc:sldLayoutMk cId="517703891" sldId="2147483665"/>
          </pc:sldLayoutMkLst>
          <pc:spChg chg="mod">
            <ac:chgData name="Jackson, Diante D" userId="S::ddjack21@cougarnet.uh.edu::db0455be-019f-4d3d-a613-669dcb4e3df8" providerId="AD" clId="Web-{D369FF66-8A24-AFAB-9175-EB1F8CAA7D8B}" dt="2023-10-30T19:41:22.742" v="20"/>
            <ac:spMkLst>
              <pc:docMk/>
              <pc:sldMasterMk cId="206353974" sldId="2147483658"/>
              <pc:sldLayoutMk cId="517703891" sldId="2147483665"/>
              <ac:spMk id="4" creationId="{08C25E53-C87A-4194-B265-1AC2B8E754D8}"/>
            </ac:spMkLst>
          </pc:spChg>
        </pc:sldLayoutChg>
        <pc:sldLayoutChg chg="modSp mod">
          <pc:chgData name="Jackson, Diante D" userId="S::ddjack21@cougarnet.uh.edu::db0455be-019f-4d3d-a613-669dcb4e3df8" providerId="AD" clId="Web-{D369FF66-8A24-AFAB-9175-EB1F8CAA7D8B}" dt="2023-10-30T19:41:22.742" v="20"/>
          <pc:sldLayoutMkLst>
            <pc:docMk/>
            <pc:sldMasterMk cId="206353974" sldId="2147483658"/>
            <pc:sldLayoutMk cId="2651618375" sldId="2147483671"/>
          </pc:sldLayoutMkLst>
          <pc:spChg chg="mod">
            <ac:chgData name="Jackson, Diante D" userId="S::ddjack21@cougarnet.uh.edu::db0455be-019f-4d3d-a613-669dcb4e3df8" providerId="AD" clId="Web-{D369FF66-8A24-AFAB-9175-EB1F8CAA7D8B}" dt="2023-10-30T19:41:22.742" v="20"/>
            <ac:spMkLst>
              <pc:docMk/>
              <pc:sldMasterMk cId="206353974" sldId="2147483658"/>
              <pc:sldLayoutMk cId="2651618375" sldId="2147483671"/>
              <ac:spMk id="4" creationId="{04532504-F5A4-48F8-B4E9-260A94B9BDAC}"/>
            </ac:spMkLst>
          </pc:spChg>
        </pc:sldLayoutChg>
        <pc:sldLayoutChg chg="mod">
          <pc:chgData name="Jackson, Diante D" userId="S::ddjack21@cougarnet.uh.edu::db0455be-019f-4d3d-a613-669dcb4e3df8" providerId="AD" clId="Web-{D369FF66-8A24-AFAB-9175-EB1F8CAA7D8B}" dt="2023-10-30T19:41:22.742" v="20"/>
          <pc:sldLayoutMkLst>
            <pc:docMk/>
            <pc:sldMasterMk cId="206353974" sldId="2147483658"/>
            <pc:sldLayoutMk cId="3447049786" sldId="2147483672"/>
          </pc:sldLayoutMkLst>
        </pc:sldLayoutChg>
        <pc:sldLayoutChg chg="modSp mod">
          <pc:chgData name="Jackson, Diante D" userId="S::ddjack21@cougarnet.uh.edu::db0455be-019f-4d3d-a613-669dcb4e3df8" providerId="AD" clId="Web-{D369FF66-8A24-AFAB-9175-EB1F8CAA7D8B}" dt="2023-10-30T19:41:22.742" v="20"/>
          <pc:sldLayoutMkLst>
            <pc:docMk/>
            <pc:sldMasterMk cId="206353974" sldId="2147483658"/>
            <pc:sldLayoutMk cId="242446686" sldId="2147483673"/>
          </pc:sldLayoutMkLst>
          <pc:spChg chg="mod">
            <ac:chgData name="Jackson, Diante D" userId="S::ddjack21@cougarnet.uh.edu::db0455be-019f-4d3d-a613-669dcb4e3df8" providerId="AD" clId="Web-{D369FF66-8A24-AFAB-9175-EB1F8CAA7D8B}" dt="2023-10-30T19:41:22.742" v="20"/>
            <ac:spMkLst>
              <pc:docMk/>
              <pc:sldMasterMk cId="206353974" sldId="2147483658"/>
              <pc:sldLayoutMk cId="242446686" sldId="2147483673"/>
              <ac:spMk id="24" creationId="{58BCD522-5AD9-4F60-813E-CB3B6AEAB6E2}"/>
            </ac:spMkLst>
          </pc:spChg>
        </pc:sldLayoutChg>
        <pc:sldLayoutChg chg="modSp mod">
          <pc:chgData name="Jackson, Diante D" userId="S::ddjack21@cougarnet.uh.edu::db0455be-019f-4d3d-a613-669dcb4e3df8" providerId="AD" clId="Web-{D369FF66-8A24-AFAB-9175-EB1F8CAA7D8B}" dt="2023-10-30T19:41:22.742" v="20"/>
          <pc:sldLayoutMkLst>
            <pc:docMk/>
            <pc:sldMasterMk cId="206353974" sldId="2147483658"/>
            <pc:sldLayoutMk cId="1679333356" sldId="2147483675"/>
          </pc:sldLayoutMkLst>
          <pc:spChg chg="mod">
            <ac:chgData name="Jackson, Diante D" userId="S::ddjack21@cougarnet.uh.edu::db0455be-019f-4d3d-a613-669dcb4e3df8" providerId="AD" clId="Web-{D369FF66-8A24-AFAB-9175-EB1F8CAA7D8B}" dt="2023-10-30T19:41:22.742" v="20"/>
            <ac:spMkLst>
              <pc:docMk/>
              <pc:sldMasterMk cId="206353974" sldId="2147483658"/>
              <pc:sldLayoutMk cId="1679333356" sldId="2147483675"/>
              <ac:spMk id="8" creationId="{A6E5DE1C-B9B3-43A2-ADC2-A1E16556824E}"/>
            </ac:spMkLst>
          </pc:spChg>
        </pc:sldLayoutChg>
        <pc:sldLayoutChg chg="mod">
          <pc:chgData name="Jackson, Diante D" userId="S::ddjack21@cougarnet.uh.edu::db0455be-019f-4d3d-a613-669dcb4e3df8" providerId="AD" clId="Web-{D369FF66-8A24-AFAB-9175-EB1F8CAA7D8B}" dt="2023-10-30T19:41:22.742" v="20"/>
          <pc:sldLayoutMkLst>
            <pc:docMk/>
            <pc:sldMasterMk cId="206353974" sldId="2147483658"/>
            <pc:sldLayoutMk cId="1368677796" sldId="2147483676"/>
          </pc:sldLayoutMkLst>
        </pc:sldLayoutChg>
        <pc:sldLayoutChg chg="modSp mod">
          <pc:chgData name="Jackson, Diante D" userId="S::ddjack21@cougarnet.uh.edu::db0455be-019f-4d3d-a613-669dcb4e3df8" providerId="AD" clId="Web-{D369FF66-8A24-AFAB-9175-EB1F8CAA7D8B}" dt="2023-10-30T19:41:22.742" v="20"/>
          <pc:sldLayoutMkLst>
            <pc:docMk/>
            <pc:sldMasterMk cId="206353974" sldId="2147483658"/>
            <pc:sldLayoutMk cId="1466109263" sldId="2147483677"/>
          </pc:sldLayoutMkLst>
          <pc:spChg chg="mod">
            <ac:chgData name="Jackson, Diante D" userId="S::ddjack21@cougarnet.uh.edu::db0455be-019f-4d3d-a613-669dcb4e3df8" providerId="AD" clId="Web-{D369FF66-8A24-AFAB-9175-EB1F8CAA7D8B}" dt="2023-10-30T19:41:22.742" v="20"/>
            <ac:spMkLst>
              <pc:docMk/>
              <pc:sldMasterMk cId="206353974" sldId="2147483658"/>
              <pc:sldLayoutMk cId="1466109263" sldId="2147483677"/>
              <ac:spMk id="3" creationId="{42877BB9-EBFF-47D8-BB86-67C309ACB107}"/>
            </ac:spMkLst>
          </pc:spChg>
        </pc:sldLayoutChg>
        <pc:sldLayoutChg chg="modSp mod">
          <pc:chgData name="Jackson, Diante D" userId="S::ddjack21@cougarnet.uh.edu::db0455be-019f-4d3d-a613-669dcb4e3df8" providerId="AD" clId="Web-{D369FF66-8A24-AFAB-9175-EB1F8CAA7D8B}" dt="2023-10-30T19:41:22.742" v="20"/>
          <pc:sldLayoutMkLst>
            <pc:docMk/>
            <pc:sldMasterMk cId="206353974" sldId="2147483658"/>
            <pc:sldLayoutMk cId="896866338" sldId="2147483679"/>
          </pc:sldLayoutMkLst>
          <pc:spChg chg="mod">
            <ac:chgData name="Jackson, Diante D" userId="S::ddjack21@cougarnet.uh.edu::db0455be-019f-4d3d-a613-669dcb4e3df8" providerId="AD" clId="Web-{D369FF66-8A24-AFAB-9175-EB1F8CAA7D8B}" dt="2023-10-30T19:41:22.742" v="20"/>
            <ac:spMkLst>
              <pc:docMk/>
              <pc:sldMasterMk cId="206353974" sldId="2147483658"/>
              <pc:sldLayoutMk cId="896866338" sldId="2147483679"/>
              <ac:spMk id="8" creationId="{1CF5783E-3073-4F4D-8B9C-C5B18DDA5A35}"/>
            </ac:spMkLst>
          </pc:spChg>
        </pc:sldLayoutChg>
        <pc:sldLayoutChg chg="modSp mod">
          <pc:chgData name="Jackson, Diante D" userId="S::ddjack21@cougarnet.uh.edu::db0455be-019f-4d3d-a613-669dcb4e3df8" providerId="AD" clId="Web-{D369FF66-8A24-AFAB-9175-EB1F8CAA7D8B}" dt="2023-10-30T19:41:22.742" v="20"/>
          <pc:sldLayoutMkLst>
            <pc:docMk/>
            <pc:sldMasterMk cId="206353974" sldId="2147483658"/>
            <pc:sldLayoutMk cId="3346254359" sldId="2147483680"/>
          </pc:sldLayoutMkLst>
          <pc:spChg chg="mod">
            <ac:chgData name="Jackson, Diante D" userId="S::ddjack21@cougarnet.uh.edu::db0455be-019f-4d3d-a613-669dcb4e3df8" providerId="AD" clId="Web-{D369FF66-8A24-AFAB-9175-EB1F8CAA7D8B}" dt="2023-10-30T19:41:22.742" v="20"/>
            <ac:spMkLst>
              <pc:docMk/>
              <pc:sldMasterMk cId="206353974" sldId="2147483658"/>
              <pc:sldLayoutMk cId="3346254359" sldId="2147483680"/>
              <ac:spMk id="5" creationId="{6140F15D-DD72-46D5-BF0F-F5064710700E}"/>
            </ac:spMkLst>
          </pc:spChg>
        </pc:sldLayoutChg>
        <pc:sldLayoutChg chg="modSp mod">
          <pc:chgData name="Jackson, Diante D" userId="S::ddjack21@cougarnet.uh.edu::db0455be-019f-4d3d-a613-669dcb4e3df8" providerId="AD" clId="Web-{D369FF66-8A24-AFAB-9175-EB1F8CAA7D8B}" dt="2023-10-30T19:41:22.742" v="20"/>
          <pc:sldLayoutMkLst>
            <pc:docMk/>
            <pc:sldMasterMk cId="206353974" sldId="2147483658"/>
            <pc:sldLayoutMk cId="2564261173" sldId="2147483681"/>
          </pc:sldLayoutMkLst>
          <pc:spChg chg="mod">
            <ac:chgData name="Jackson, Diante D" userId="S::ddjack21@cougarnet.uh.edu::db0455be-019f-4d3d-a613-669dcb4e3df8" providerId="AD" clId="Web-{D369FF66-8A24-AFAB-9175-EB1F8CAA7D8B}" dt="2023-10-30T19:41:22.742" v="20"/>
            <ac:spMkLst>
              <pc:docMk/>
              <pc:sldMasterMk cId="206353974" sldId="2147483658"/>
              <pc:sldLayoutMk cId="2564261173" sldId="2147483681"/>
              <ac:spMk id="4" creationId="{24043382-22FC-496B-AEE9-278F3734E2B8}"/>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phldr="0"/>
      <dgm:spPr>
        <a:solidFill>
          <a:schemeClr val="accent1"/>
        </a:solidFill>
        <a:ln>
          <a:solidFill>
            <a:schemeClr val="accent1"/>
          </a:solidFill>
        </a:ln>
      </dgm:spPr>
      <dgm:t>
        <a:bodyPr/>
        <a:lstStyle/>
        <a:p>
          <a:pPr rtl="0"/>
          <a:r>
            <a:rPr lang="en-US" dirty="0">
              <a:latin typeface="Univers"/>
            </a:rPr>
            <a:t>Parse Args</a:t>
          </a:r>
          <a:endParaRPr lang="en-US" dirty="0"/>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pPr rtl="0"/>
          <a:r>
            <a:rPr lang="en-US" b="0" i="0" u="none" dirty="0">
              <a:latin typeface="Univers"/>
            </a:rPr>
            <a:t>First, we will use the Python module ArgParse to collect our filename, the "server's" IP address, and the port we want to communicate with.</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phldr="0"/>
      <dgm:spPr>
        <a:solidFill>
          <a:schemeClr val="accent5"/>
        </a:solidFill>
        <a:ln>
          <a:solidFill>
            <a:schemeClr val="accent5"/>
          </a:solidFill>
        </a:ln>
      </dgm:spPr>
      <dgm:t>
        <a:bodyPr/>
        <a:lstStyle/>
        <a:p>
          <a:pPr rtl="0"/>
          <a:r>
            <a:rPr lang="en-US" dirty="0">
              <a:latin typeface="Univers"/>
            </a:rPr>
            <a:t>Get File</a:t>
          </a:r>
          <a:endParaRPr lang="en-US" dirty="0"/>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pPr rtl="0"/>
          <a:r>
            <a:rPr lang="en-US" b="0" i="0" u="none" dirty="0">
              <a:latin typeface="Univers"/>
            </a:rPr>
            <a:t>Then</a:t>
          </a:r>
          <a:r>
            <a:rPr lang="en-US" b="0" i="0" u="none" dirty="0"/>
            <a:t>, </a:t>
          </a:r>
          <a:r>
            <a:rPr lang="en-US" b="0" i="0" u="none" dirty="0">
              <a:latin typeface="Univers"/>
            </a:rPr>
            <a:t>we will make a function where we test if the file exists</a:t>
          </a:r>
          <a:r>
            <a:rPr lang="en-US" dirty="0">
              <a:latin typeface="Univers"/>
            </a:rPr>
            <a:t> and attempt to open it, before returning its contents as a string.</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phldr="0"/>
      <dgm:spPr>
        <a:solidFill>
          <a:schemeClr val="accent3"/>
        </a:solidFill>
        <a:ln>
          <a:solidFill>
            <a:schemeClr val="accent3"/>
          </a:solidFill>
        </a:ln>
      </dgm:spPr>
      <dgm:t>
        <a:bodyPr/>
        <a:lstStyle/>
        <a:p>
          <a:pPr rtl="0"/>
          <a:r>
            <a:rPr lang="en-US" dirty="0">
              <a:latin typeface="Univers"/>
            </a:rPr>
            <a:t>Open Connection</a:t>
          </a:r>
          <a:endParaRPr lang="en-US" dirty="0"/>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phldr="0"/>
      <dgm:spPr/>
      <dgm:t>
        <a:bodyPr/>
        <a:lstStyle/>
        <a:p>
          <a:pPr rtl="0"/>
          <a:r>
            <a:rPr lang="en-US" dirty="0">
              <a:latin typeface="Univers"/>
            </a:rPr>
            <a:t>Next, we create the socket connection the same way we did before.</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4"/>
        </a:solidFill>
        <a:ln>
          <a:solidFill>
            <a:schemeClr val="accent4"/>
          </a:solidFill>
        </a:ln>
      </dgm:spPr>
      <dgm:t>
        <a:bodyPr/>
        <a:lstStyle/>
        <a:p>
          <a:pPr rtl="0"/>
          <a:r>
            <a:rPr lang="en-US" dirty="0">
              <a:latin typeface="Univers"/>
            </a:rPr>
            <a:t>Send File</a:t>
          </a:r>
          <a:endParaRPr lang="en-US" dirty="0"/>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pPr rtl="0"/>
          <a:r>
            <a:rPr lang="en-US" b="0" i="0" u="none" dirty="0">
              <a:latin typeface="Univers"/>
            </a:rPr>
            <a:t>Now, rather than using subprocess, we will use the socket send() function to transmit the file's contents over the connection.</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0F145FF-1B4A-4E07-9ABB-76FFB199D5FD}">
      <dgm:prSet/>
      <dgm:spPr/>
      <dgm:t>
        <a:bodyPr/>
        <a:lstStyle/>
        <a:p>
          <a:endParaRPr lang="en-US" dirty="0"/>
        </a:p>
      </dgm:t>
    </dgm:pt>
    <dgm:pt modelId="{D61F354C-F1F3-44E1-8FA0-A874E08A90B0}" type="parTrans" cxnId="{57A314E4-6E73-4100-AE2F-B6B1DCF0BA26}">
      <dgm:prSet/>
      <dgm:spPr/>
      <dgm:t>
        <a:bodyPr/>
        <a:lstStyle/>
        <a:p>
          <a:endParaRPr lang="en-US"/>
        </a:p>
      </dgm:t>
    </dgm:pt>
    <dgm:pt modelId="{0F3C59C2-16F8-4B1B-9CE4-B88B76F2A35E}" type="sibTrans" cxnId="{57A314E4-6E73-4100-AE2F-B6B1DCF0BA26}">
      <dgm:prSet/>
      <dgm:spPr/>
      <dgm:t>
        <a:bodyPr/>
        <a:lstStyle/>
        <a:p>
          <a:endParaRPr lang="en-US"/>
        </a:p>
      </dgm:t>
    </dgm:pt>
    <dgm:pt modelId="{4ABC8B09-04D6-410A-B33B-7083EDBBC3E5}">
      <dgm:prSet phldrT="[Text]"/>
      <dgm:spPr/>
      <dgm:t>
        <a:bodyPr/>
        <a:lstStyle/>
        <a:p>
          <a:pPr rtl="0"/>
          <a:r>
            <a:rPr lang="en-US" b="0" i="0" u="none" dirty="0">
              <a:latin typeface="Univers"/>
            </a:rPr>
            <a:t>Close Connection</a:t>
          </a:r>
        </a:p>
      </dgm:t>
    </dgm:pt>
    <dgm:pt modelId="{9A49C2E2-9D16-4EEE-89AC-197B6C7B70F5}" type="parTrans" cxnId="{8E5B7744-E90A-413C-BF68-8E4023D95F6E}">
      <dgm:prSet/>
      <dgm:spPr/>
      <dgm:t>
        <a:bodyPr/>
        <a:lstStyle/>
        <a:p>
          <a:endParaRPr lang="en-US"/>
        </a:p>
      </dgm:t>
    </dgm:pt>
    <dgm:pt modelId="{1F57F171-4DB2-40BC-B40E-1217D4A48BCB}" type="sibTrans" cxnId="{8E5B7744-E90A-413C-BF68-8E4023D95F6E}">
      <dgm:prSet/>
      <dgm:spPr/>
      <dgm:t>
        <a:bodyPr/>
        <a:lstStyle/>
        <a:p>
          <a:endParaRPr lang="en-US"/>
        </a:p>
      </dgm:t>
    </dgm:pt>
    <dgm:pt modelId="{7DFF24A6-7CB3-44A3-9FD7-C714499042E8}">
      <dgm:prSet phldr="0"/>
      <dgm:spPr/>
      <dgm:t>
        <a:bodyPr/>
        <a:lstStyle/>
        <a:p>
          <a:pPr rtl="0"/>
          <a:r>
            <a:rPr lang="en-US" dirty="0">
              <a:latin typeface="Univers"/>
            </a:rPr>
            <a:t>Finally, we'll close the connection and exit gracefully.</a:t>
          </a:r>
          <a:endParaRPr lang="en-US" dirty="0"/>
        </a:p>
      </dgm:t>
    </dgm:pt>
    <dgm:pt modelId="{DDB3DECF-F4BB-4F07-9CF0-5F437D85E92F}" type="parTrans" cxnId="{53144D24-F74A-4B1F-9DFA-987BD69AE42C}">
      <dgm:prSet/>
      <dgm:spPr/>
    </dgm:pt>
    <dgm:pt modelId="{5971CA7B-728A-473B-853D-67CA39D702EF}" type="sibTrans" cxnId="{53144D24-F74A-4B1F-9DFA-987BD69AE42C}">
      <dgm:prSet/>
      <dgm:spPr/>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5"/>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4"/>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BEBD1FE6-4E0F-41A3-9B77-921688BFFAA3}" type="pres">
      <dgm:prSet presAssocID="{A75B061E-69EA-487C-8330-1430DA0F139D}" presName="space" presStyleCnt="0"/>
      <dgm:spPr/>
    </dgm:pt>
    <dgm:pt modelId="{41386031-2E43-4A14-BC89-3B23271389B7}" type="pres">
      <dgm:prSet presAssocID="{4ABC8B09-04D6-410A-B33B-7083EDBBC3E5}" presName="composite" presStyleCnt="0"/>
      <dgm:spPr/>
    </dgm:pt>
    <dgm:pt modelId="{E929BB33-109D-44C0-82CA-031B393E0B8B}" type="pres">
      <dgm:prSet presAssocID="{4ABC8B09-04D6-410A-B33B-7083EDBBC3E5}" presName="L" presStyleLbl="solidFgAcc1" presStyleIdx="4" presStyleCnt="5">
        <dgm:presLayoutVars>
          <dgm:chMax val="0"/>
          <dgm:chPref val="0"/>
        </dgm:presLayoutVars>
      </dgm:prSet>
      <dgm:spPr/>
    </dgm:pt>
    <dgm:pt modelId="{76DF1867-CEEA-418D-89E8-3F579207B88C}" type="pres">
      <dgm:prSet presAssocID="{4ABC8B09-04D6-410A-B33B-7083EDBBC3E5}" presName="parTx" presStyleLbl="alignNode1" presStyleIdx="4" presStyleCnt="5">
        <dgm:presLayoutVars>
          <dgm:chMax val="0"/>
          <dgm:chPref val="0"/>
          <dgm:bulletEnabled val="1"/>
        </dgm:presLayoutVars>
      </dgm:prSet>
      <dgm:spPr/>
    </dgm:pt>
    <dgm:pt modelId="{134D638A-EE43-4A34-925A-B546D1034C5A}" type="pres">
      <dgm:prSet presAssocID="{4ABC8B09-04D6-410A-B33B-7083EDBBC3E5}" presName="desTx" presStyleLbl="revTx" presStyleIdx="4" presStyleCnt="5">
        <dgm:presLayoutVars>
          <dgm:chMax val="0"/>
          <dgm:chPref val="0"/>
          <dgm:bulletEnabled val="1"/>
        </dgm:presLayoutVars>
      </dgm:prSet>
      <dgm:spPr/>
    </dgm:pt>
    <dgm:pt modelId="{E17DA4BD-6F19-4F01-8C51-71769787DB21}" type="pres">
      <dgm:prSet presAssocID="{4ABC8B09-04D6-410A-B33B-7083EDBBC3E5}" presName="EmptyPlaceHolder" presStyleCnt="0"/>
      <dgm:spPr/>
    </dgm:pt>
  </dgm:ptLst>
  <dgm:cxnLst>
    <dgm:cxn modelId="{53144D24-F74A-4B1F-9DFA-987BD69AE42C}" srcId="{4ABC8B09-04D6-410A-B33B-7083EDBBC3E5}" destId="{7DFF24A6-7CB3-44A3-9FD7-C714499042E8}" srcOrd="0" destOrd="0" parTransId="{DDB3DECF-F4BB-4F07-9CF0-5F437D85E92F}" sibTransId="{5971CA7B-728A-473B-853D-67CA39D702EF}"/>
    <dgm:cxn modelId="{7B8F902E-4BA3-41AA-9991-54805A6B93DE}" srcId="{55C0B14E-AEA6-48D3-A387-ED4A3A3BF840}" destId="{5EDA317F-AB2E-47DE-BA46-16FA60C3C561}" srcOrd="3" destOrd="0" parTransId="{775EBB35-E8CF-4A14-B0A8-45A53D65E711}" sibTransId="{A75B061E-69EA-487C-8330-1430DA0F139D}"/>
    <dgm:cxn modelId="{C35D0C30-41E0-489A-A8B1-91DE768E4886}" type="presOf" srcId="{7DFF24A6-7CB3-44A3-9FD7-C714499042E8}" destId="{134D638A-EE43-4A34-925A-B546D1034C5A}"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A4DD7343-445D-4AF9-95F2-96B15F553A2C}" type="presOf" srcId="{4ABC8B09-04D6-410A-B33B-7083EDBBC3E5}" destId="{76DF1867-CEEA-418D-89E8-3F579207B88C}" srcOrd="0" destOrd="0" presId="urn:microsoft.com/office/officeart/2016/7/layout/AccentHomeChevronProcess"/>
    <dgm:cxn modelId="{8E5B7744-E90A-413C-BF68-8E4023D95F6E}" srcId="{55C0B14E-AEA6-48D3-A387-ED4A3A3BF840}" destId="{4ABC8B09-04D6-410A-B33B-7083EDBBC3E5}" srcOrd="4" destOrd="0" parTransId="{9A49C2E2-9D16-4EEE-89AC-197B6C7B70F5}" sibTransId="{1F57F171-4DB2-40BC-B40E-1217D4A48BCB}"/>
    <dgm:cxn modelId="{5DA89044-ACE6-4B4A-B3DE-A40E6E8772F8}" type="presOf" srcId="{5D70EFF5-8B31-4A1F-AE44-51E4CF0013EB}" destId="{5E07F9E4-149C-4A89-848F-4ABDD305F0C5}"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AED4B458-C193-4C37-A6B3-BFF4DF4E2FFF}" type="presOf" srcId="{AACEAFD5-63CF-4AFC-B46F-BE086C5D447C}" destId="{CA3A6A4E-2D39-41D2-A6B1-B590D0C452D2}" srcOrd="0" destOrd="0" presId="urn:microsoft.com/office/officeart/2016/7/layout/AccentHomeChevronProcess"/>
    <dgm:cxn modelId="{2EBBF486-AB91-4025-95F2-94844A921A03}" type="presOf" srcId="{4A6BB192-9983-4F48-BBC5-6E384EED7EC5}" destId="{FD7B29F2-0D66-4B4B-BC8A-82DA23575305}" srcOrd="0" destOrd="0" presId="urn:microsoft.com/office/officeart/2016/7/layout/AccentHomeChevronProcess"/>
    <dgm:cxn modelId="{77C2AF8B-8F60-41B9-A7F9-BD0B1456419E}" type="presOf" srcId="{50F145FF-1B4A-4E07-9ABB-76FFB199D5FD}" destId="{810D7AA7-A541-4507-BE7F-36CCF210089F}" srcOrd="0" destOrd="1" presId="urn:microsoft.com/office/officeart/2016/7/layout/AccentHomeChevronProcess"/>
    <dgm:cxn modelId="{33A94093-7478-4CDF-A6F3-AD63B5816AF7}" type="presOf" srcId="{5EDA317F-AB2E-47DE-BA46-16FA60C3C561}" destId="{69ED255C-64AC-4764-BC2C-7679ECCC9FE9}"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0719A19B-2DAA-44AC-9FFE-36854D9D3DAA}" type="presOf" srcId="{D07AD3FD-84FF-467E-9693-752776549C61}" destId="{6C46E586-0364-4C52-98F9-74A7ACD803D1}" srcOrd="0" destOrd="0" presId="urn:microsoft.com/office/officeart/2016/7/layout/AccentHomeChevronProcess"/>
    <dgm:cxn modelId="{170D26A0-3ADD-4CCD-B843-F7A56821C233}" type="presOf" srcId="{D71FC021-6A65-44D1-95B9-0E6C89079866}" destId="{7A0B5EFC-88FB-4ED5-994F-D5F6584C2293}" srcOrd="0" destOrd="0" presId="urn:microsoft.com/office/officeart/2016/7/layout/AccentHomeChevronProcess"/>
    <dgm:cxn modelId="{C4FEE4B6-38BA-4670-8E8F-E7616829BC07}" type="presOf" srcId="{349299C9-846E-4827-813A-349CCCE20782}" destId="{810D7AA7-A541-4507-BE7F-36CCF210089F}"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477248CC-836A-448F-823F-86723EDB6E91}" type="presOf" srcId="{F757DBC8-3670-4122-937A-47DB91C0F3FE}" destId="{1F1B09A6-DA7E-41D1-B8A6-E3B6E775E5C1}" srcOrd="0" destOrd="0" presId="urn:microsoft.com/office/officeart/2016/7/layout/AccentHomeChevronProcess"/>
    <dgm:cxn modelId="{57A314E4-6E73-4100-AE2F-B6B1DCF0BA26}" srcId="{AACEAFD5-63CF-4AFC-B46F-BE086C5D447C}" destId="{50F145FF-1B4A-4E07-9ABB-76FFB199D5FD}" srcOrd="1" destOrd="0" parTransId="{D61F354C-F1F3-44E1-8FA0-A874E08A90B0}" sibTransId="{0F3C59C2-16F8-4B1B-9CE4-B88B76F2A35E}"/>
    <dgm:cxn modelId="{E3115EEA-DE9C-4F06-B8B3-BEB263D5F2B1}" srcId="{D71FC021-6A65-44D1-95B9-0E6C89079866}" destId="{4A6BB192-9983-4F48-BBC5-6E384EED7EC5}" srcOrd="0" destOrd="0" parTransId="{230A6E4A-6CED-4DC0-AEFE-6859FE07B658}" sibTransId="{0B568EC2-5D2A-4B00-8047-B7832F245B44}"/>
    <dgm:cxn modelId="{C82510AA-1790-4B75-ADEC-62E00B2EAB5E}" type="presParOf" srcId="{594BF422-752C-42F3-A230-3D0E6AE9A886}" destId="{F6A1B9E0-4B4A-47A4-A011-67526CEEA770}" srcOrd="0" destOrd="0" presId="urn:microsoft.com/office/officeart/2016/7/layout/AccentHomeChevronProcess"/>
    <dgm:cxn modelId="{7DC84456-FEFE-4F01-8412-BF2E7D38ACC0}" type="presParOf" srcId="{F6A1B9E0-4B4A-47A4-A011-67526CEEA770}" destId="{FA4E6E73-A3C8-4495-927B-8AADA5A74297}" srcOrd="0" destOrd="0" presId="urn:microsoft.com/office/officeart/2016/7/layout/AccentHomeChevronProcess"/>
    <dgm:cxn modelId="{FC56B798-489D-4E9F-899B-42FAF2BA151C}" type="presParOf" srcId="{F6A1B9E0-4B4A-47A4-A011-67526CEEA770}" destId="{CA3A6A4E-2D39-41D2-A6B1-B590D0C452D2}" srcOrd="1" destOrd="0" presId="urn:microsoft.com/office/officeart/2016/7/layout/AccentHomeChevronProcess"/>
    <dgm:cxn modelId="{BD3328B2-ED49-4019-9CDE-F8680B928426}" type="presParOf" srcId="{F6A1B9E0-4B4A-47A4-A011-67526CEEA770}" destId="{810D7AA7-A541-4507-BE7F-36CCF210089F}" srcOrd="2" destOrd="0" presId="urn:microsoft.com/office/officeart/2016/7/layout/AccentHomeChevronProcess"/>
    <dgm:cxn modelId="{FD6D22B3-E081-446C-BD10-58EF17A0110A}" type="presParOf" srcId="{F6A1B9E0-4B4A-47A4-A011-67526CEEA770}" destId="{4F7CDD44-32F1-4759-861F-8DABEBBA8D89}" srcOrd="3" destOrd="0" presId="urn:microsoft.com/office/officeart/2016/7/layout/AccentHomeChevronProcess"/>
    <dgm:cxn modelId="{8037E95B-B61B-4580-AF39-18F8BD713811}" type="presParOf" srcId="{594BF422-752C-42F3-A230-3D0E6AE9A886}" destId="{C9A9B9EA-6A1D-4A13-9C7F-C112F25D2888}" srcOrd="1" destOrd="0" presId="urn:microsoft.com/office/officeart/2016/7/layout/AccentHomeChevronProcess"/>
    <dgm:cxn modelId="{10A8D31B-0A68-4F1E-8BDF-1C3225A0BF59}" type="presParOf" srcId="{594BF422-752C-42F3-A230-3D0E6AE9A886}" destId="{EC37843F-14A6-4E20-B7AE-2B086A8F5F45}" srcOrd="2" destOrd="0" presId="urn:microsoft.com/office/officeart/2016/7/layout/AccentHomeChevronProcess"/>
    <dgm:cxn modelId="{29B63310-88AF-458E-BCA7-1FA84BB408E3}" type="presParOf" srcId="{EC37843F-14A6-4E20-B7AE-2B086A8F5F45}" destId="{E41E7729-FD3F-426D-804C-45BD60BD762D}" srcOrd="0" destOrd="0" presId="urn:microsoft.com/office/officeart/2016/7/layout/AccentHomeChevronProcess"/>
    <dgm:cxn modelId="{A273C9F5-B039-4F99-982B-B060BA40CE23}" type="presParOf" srcId="{EC37843F-14A6-4E20-B7AE-2B086A8F5F45}" destId="{6C46E586-0364-4C52-98F9-74A7ACD803D1}" srcOrd="1" destOrd="0" presId="urn:microsoft.com/office/officeart/2016/7/layout/AccentHomeChevronProcess"/>
    <dgm:cxn modelId="{12E5332F-8480-4A46-A77B-4377D1FB371C}" type="presParOf" srcId="{EC37843F-14A6-4E20-B7AE-2B086A8F5F45}" destId="{5E07F9E4-149C-4A89-848F-4ABDD305F0C5}" srcOrd="2" destOrd="0" presId="urn:microsoft.com/office/officeart/2016/7/layout/AccentHomeChevronProcess"/>
    <dgm:cxn modelId="{7395003D-F0C7-4BB2-923A-FBB801866FA6}" type="presParOf" srcId="{EC37843F-14A6-4E20-B7AE-2B086A8F5F45}" destId="{2928FCAD-BE3F-45AC-93A5-FD98F8A50E00}" srcOrd="3" destOrd="0" presId="urn:microsoft.com/office/officeart/2016/7/layout/AccentHomeChevronProcess"/>
    <dgm:cxn modelId="{CEE17BCE-830A-47DF-991B-F20444CEA4C9}" type="presParOf" srcId="{594BF422-752C-42F3-A230-3D0E6AE9A886}" destId="{C2DF8D93-19C7-4E07-BCAF-9FAAB62C8CF2}" srcOrd="3" destOrd="0" presId="urn:microsoft.com/office/officeart/2016/7/layout/AccentHomeChevronProcess"/>
    <dgm:cxn modelId="{E676C5B3-5E0B-437D-A0E4-DEDB92D06CE9}" type="presParOf" srcId="{594BF422-752C-42F3-A230-3D0E6AE9A886}" destId="{86E313B1-36D3-44D7-907E-22A08CB8E9CC}" srcOrd="4" destOrd="0" presId="urn:microsoft.com/office/officeart/2016/7/layout/AccentHomeChevronProcess"/>
    <dgm:cxn modelId="{82F40CCE-207A-4842-A91E-447C3ED9C928}" type="presParOf" srcId="{86E313B1-36D3-44D7-907E-22A08CB8E9CC}" destId="{473F2067-7126-4D56-A328-5A8CFD3D8D52}" srcOrd="0" destOrd="0" presId="urn:microsoft.com/office/officeart/2016/7/layout/AccentHomeChevronProcess"/>
    <dgm:cxn modelId="{D2BDB367-28CE-45CF-8458-0FBF4FC354CB}" type="presParOf" srcId="{86E313B1-36D3-44D7-907E-22A08CB8E9CC}" destId="{7A0B5EFC-88FB-4ED5-994F-D5F6584C2293}" srcOrd="1" destOrd="0" presId="urn:microsoft.com/office/officeart/2016/7/layout/AccentHomeChevronProcess"/>
    <dgm:cxn modelId="{F11E0754-81DC-4E75-840A-CAF030954C0E}" type="presParOf" srcId="{86E313B1-36D3-44D7-907E-22A08CB8E9CC}" destId="{FD7B29F2-0D66-4B4B-BC8A-82DA23575305}" srcOrd="2" destOrd="0" presId="urn:microsoft.com/office/officeart/2016/7/layout/AccentHomeChevronProcess"/>
    <dgm:cxn modelId="{A9453879-8A0C-4A0A-8DC2-9B8A3E485282}" type="presParOf" srcId="{86E313B1-36D3-44D7-907E-22A08CB8E9CC}" destId="{BABAA172-7B81-4C6B-BCF2-4572322515C5}" srcOrd="3" destOrd="0" presId="urn:microsoft.com/office/officeart/2016/7/layout/AccentHomeChevronProcess"/>
    <dgm:cxn modelId="{EADCA414-FB9F-47E1-AAD6-80E097E740C3}" type="presParOf" srcId="{594BF422-752C-42F3-A230-3D0E6AE9A886}" destId="{0B65942F-B336-42B6-A72B-DA6B6B07B79B}" srcOrd="5" destOrd="0" presId="urn:microsoft.com/office/officeart/2016/7/layout/AccentHomeChevronProcess"/>
    <dgm:cxn modelId="{3763A154-DFD6-4603-A665-DC5C27C27A9F}" type="presParOf" srcId="{594BF422-752C-42F3-A230-3D0E6AE9A886}" destId="{1D5539F6-8B97-4801-8139-D49EE44FFF3E}" srcOrd="6" destOrd="0" presId="urn:microsoft.com/office/officeart/2016/7/layout/AccentHomeChevronProcess"/>
    <dgm:cxn modelId="{B3D9BA4E-8CD8-4051-ABA2-85866453B7B3}" type="presParOf" srcId="{1D5539F6-8B97-4801-8139-D49EE44FFF3E}" destId="{2377F551-4CF6-4656-B644-60A7FC1B0F64}" srcOrd="0" destOrd="0" presId="urn:microsoft.com/office/officeart/2016/7/layout/AccentHomeChevronProcess"/>
    <dgm:cxn modelId="{F08A50B1-8C3B-473F-859A-3BFF4F0E826B}" type="presParOf" srcId="{1D5539F6-8B97-4801-8139-D49EE44FFF3E}" destId="{69ED255C-64AC-4764-BC2C-7679ECCC9FE9}" srcOrd="1" destOrd="0" presId="urn:microsoft.com/office/officeart/2016/7/layout/AccentHomeChevronProcess"/>
    <dgm:cxn modelId="{26C1133B-73CB-425C-8492-891EB19C4079}" type="presParOf" srcId="{1D5539F6-8B97-4801-8139-D49EE44FFF3E}" destId="{1F1B09A6-DA7E-41D1-B8A6-E3B6E775E5C1}" srcOrd="2" destOrd="0" presId="urn:microsoft.com/office/officeart/2016/7/layout/AccentHomeChevronProcess"/>
    <dgm:cxn modelId="{BA144AB9-E5E6-4816-8D98-363B7D1A755C}" type="presParOf" srcId="{1D5539F6-8B97-4801-8139-D49EE44FFF3E}" destId="{89DACDC6-8676-47A4-A430-164754F46172}" srcOrd="3" destOrd="0" presId="urn:microsoft.com/office/officeart/2016/7/layout/AccentHomeChevronProcess"/>
    <dgm:cxn modelId="{4973530A-79DA-4BE0-9AC6-2B6B53D73F99}" type="presParOf" srcId="{594BF422-752C-42F3-A230-3D0E6AE9A886}" destId="{BEBD1FE6-4E0F-41A3-9B77-921688BFFAA3}" srcOrd="7" destOrd="0" presId="urn:microsoft.com/office/officeart/2016/7/layout/AccentHomeChevronProcess"/>
    <dgm:cxn modelId="{700BB3EC-8741-4A02-8D3C-B2E47535C3C9}" type="presParOf" srcId="{594BF422-752C-42F3-A230-3D0E6AE9A886}" destId="{41386031-2E43-4A14-BC89-3B23271389B7}" srcOrd="8" destOrd="0" presId="urn:microsoft.com/office/officeart/2016/7/layout/AccentHomeChevronProcess"/>
    <dgm:cxn modelId="{0C4DFB96-B2E9-4CCE-B460-12F2E71085DE}" type="presParOf" srcId="{41386031-2E43-4A14-BC89-3B23271389B7}" destId="{E929BB33-109D-44C0-82CA-031B393E0B8B}" srcOrd="0" destOrd="0" presId="urn:microsoft.com/office/officeart/2016/7/layout/AccentHomeChevronProcess"/>
    <dgm:cxn modelId="{818EF760-5E00-427B-90E4-7A3E2285CE58}" type="presParOf" srcId="{41386031-2E43-4A14-BC89-3B23271389B7}" destId="{76DF1867-CEEA-418D-89E8-3F579207B88C}" srcOrd="1" destOrd="0" presId="urn:microsoft.com/office/officeart/2016/7/layout/AccentHomeChevronProcess"/>
    <dgm:cxn modelId="{375907B0-A286-4E50-B512-1339C6577DD6}" type="presParOf" srcId="{41386031-2E43-4A14-BC89-3B23271389B7}" destId="{134D638A-EE43-4A34-925A-B546D1034C5A}" srcOrd="2" destOrd="0" presId="urn:microsoft.com/office/officeart/2016/7/layout/AccentHomeChevronProcess"/>
    <dgm:cxn modelId="{00F0BBB0-1C6E-41B7-B0DC-C7B2E015B31B}" type="presParOf" srcId="{41386031-2E43-4A14-BC89-3B23271389B7}" destId="{E17DA4BD-6F19-4F01-8C51-71769787DB21}"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05/8/layout/matrix3" loCatId="matrix" qsTypeId="urn:microsoft.com/office/officeart/2005/8/quickstyle/simple1" qsCatId="simple" csTypeId="urn:microsoft.com/office/officeart/2005/8/colors/colorful5" csCatId="colorful" phldr="1"/>
      <dgm:spPr/>
      <dgm:t>
        <a:bodyPr/>
        <a:lstStyle/>
        <a:p>
          <a:endParaRPr lang="en-US"/>
        </a:p>
      </dgm:t>
    </dgm:pt>
    <dgm:pt modelId="{AACEAFD5-63CF-4AFC-B46F-BE086C5D447C}">
      <dgm:prSet phldrT="[Text]" phldr="0"/>
      <dgm:spPr/>
      <dgm:t>
        <a:bodyPr/>
        <a:lstStyle/>
        <a:p>
          <a:pPr rtl="0"/>
          <a:r>
            <a:rPr lang="en-US" dirty="0">
              <a:latin typeface="Univers"/>
            </a:rPr>
            <a:t>Parse Args</a:t>
          </a:r>
          <a:endParaRPr lang="en-US" dirty="0"/>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phldr="0"/>
      <dgm:spPr/>
      <dgm:t>
        <a:bodyPr/>
        <a:lstStyle/>
        <a:p>
          <a:pPr rtl="0"/>
          <a:r>
            <a:rPr lang="en-US" dirty="0">
              <a:latin typeface="Univers"/>
            </a:rPr>
            <a:t>We will use ArgParse yet again to determine which type of scans we will perform.</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phldr="0"/>
      <dgm:spPr/>
      <dgm:t>
        <a:bodyPr/>
        <a:lstStyle/>
        <a:p>
          <a:pPr rtl="0"/>
          <a:r>
            <a:rPr lang="en-US" dirty="0">
              <a:latin typeface="Univers"/>
            </a:rPr>
            <a:t>Arp Scan</a:t>
          </a:r>
          <a:endParaRPr lang="en-US" dirty="0"/>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phldr="0"/>
      <dgm:spPr/>
      <dgm:t>
        <a:bodyPr/>
        <a:lstStyle/>
        <a:p>
          <a:pPr rtl="0"/>
          <a:r>
            <a:rPr lang="en-US" dirty="0">
              <a:latin typeface="Univers"/>
            </a:rPr>
            <a:t>We will scan all devices with a blank ARP packet just to see who responds.</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phldr="0"/>
      <dgm:spPr/>
      <dgm:t>
        <a:bodyPr/>
        <a:lstStyle/>
        <a:p>
          <a:pPr rtl="0"/>
          <a:r>
            <a:rPr lang="en-US" dirty="0">
              <a:latin typeface="Univers"/>
            </a:rPr>
            <a:t>TCP Syn Scan</a:t>
          </a:r>
          <a:endParaRPr lang="en-US" dirty="0"/>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phldr="0"/>
      <dgm:spPr/>
      <dgm:t>
        <a:bodyPr/>
        <a:lstStyle/>
        <a:p>
          <a:pPr rtl="0"/>
          <a:r>
            <a:rPr lang="en-US" dirty="0">
              <a:latin typeface="Univers"/>
            </a:rPr>
            <a:t>Like the ARP scan, we will probe the network with TCP Syn packets and see who responds with an ACK packet.</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phldr="0"/>
      <dgm:spPr/>
      <dgm:t>
        <a:bodyPr/>
        <a:lstStyle/>
        <a:p>
          <a:pPr rtl="0"/>
          <a:r>
            <a:rPr lang="en-US" dirty="0">
              <a:latin typeface="Univers"/>
            </a:rPr>
            <a:t>Parse Output</a:t>
          </a:r>
          <a:endParaRPr lang="en-US" dirty="0"/>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phldr="0"/>
      <dgm:spPr/>
      <dgm:t>
        <a:bodyPr/>
        <a:lstStyle/>
        <a:p>
          <a:pPr rtl="0"/>
          <a:r>
            <a:rPr lang="en-US" dirty="0">
              <a:latin typeface="Univers"/>
            </a:rPr>
            <a:t>Finally, we will obtain the output from the scan and print it in a user-friendly format!</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36B33CCB-31EA-4FC7-9951-EF843D6500DF}" type="pres">
      <dgm:prSet presAssocID="{55C0B14E-AEA6-48D3-A387-ED4A3A3BF840}" presName="matrix" presStyleCnt="0">
        <dgm:presLayoutVars>
          <dgm:chMax val="1"/>
          <dgm:dir/>
          <dgm:resizeHandles val="exact"/>
        </dgm:presLayoutVars>
      </dgm:prSet>
      <dgm:spPr/>
    </dgm:pt>
    <dgm:pt modelId="{3BB0C17B-5ACC-4A9B-B641-B3185ACB0C7B}" type="pres">
      <dgm:prSet presAssocID="{55C0B14E-AEA6-48D3-A387-ED4A3A3BF840}" presName="diamond" presStyleLbl="bgShp" presStyleIdx="0" presStyleCnt="1"/>
      <dgm:spPr/>
    </dgm:pt>
    <dgm:pt modelId="{B42458D4-B333-4B14-8696-30633614EED4}" type="pres">
      <dgm:prSet presAssocID="{55C0B14E-AEA6-48D3-A387-ED4A3A3BF840}" presName="quad1" presStyleLbl="node1" presStyleIdx="0" presStyleCnt="4">
        <dgm:presLayoutVars>
          <dgm:chMax val="0"/>
          <dgm:chPref val="0"/>
          <dgm:bulletEnabled val="1"/>
        </dgm:presLayoutVars>
      </dgm:prSet>
      <dgm:spPr/>
    </dgm:pt>
    <dgm:pt modelId="{12C5C442-C412-406B-A560-5F44F5A88B3B}" type="pres">
      <dgm:prSet presAssocID="{55C0B14E-AEA6-48D3-A387-ED4A3A3BF840}" presName="quad2" presStyleLbl="node1" presStyleIdx="1" presStyleCnt="4">
        <dgm:presLayoutVars>
          <dgm:chMax val="0"/>
          <dgm:chPref val="0"/>
          <dgm:bulletEnabled val="1"/>
        </dgm:presLayoutVars>
      </dgm:prSet>
      <dgm:spPr/>
    </dgm:pt>
    <dgm:pt modelId="{7746F7D6-2A01-40A0-B1F0-4E2D21FD4705}" type="pres">
      <dgm:prSet presAssocID="{55C0B14E-AEA6-48D3-A387-ED4A3A3BF840}" presName="quad3" presStyleLbl="node1" presStyleIdx="2" presStyleCnt="4">
        <dgm:presLayoutVars>
          <dgm:chMax val="0"/>
          <dgm:chPref val="0"/>
          <dgm:bulletEnabled val="1"/>
        </dgm:presLayoutVars>
      </dgm:prSet>
      <dgm:spPr/>
    </dgm:pt>
    <dgm:pt modelId="{6CC36ECD-33B5-4A1A-9D81-AB3AA618212F}" type="pres">
      <dgm:prSet presAssocID="{55C0B14E-AEA6-48D3-A387-ED4A3A3BF840}" presName="quad4" presStyleLbl="node1" presStyleIdx="3" presStyleCnt="4">
        <dgm:presLayoutVars>
          <dgm:chMax val="0"/>
          <dgm:chPref val="0"/>
          <dgm:bulletEnabled val="1"/>
        </dgm:presLayoutVars>
      </dgm:prSet>
      <dgm:spPr/>
    </dgm:pt>
  </dgm:ptLst>
  <dgm:cxnLst>
    <dgm:cxn modelId="{29F8EA0C-EDB6-45E9-9A90-8EAC2006CD6F}" type="presOf" srcId="{349299C9-846E-4827-813A-349CCCE20782}" destId="{B42458D4-B333-4B14-8696-30633614EED4}" srcOrd="0" destOrd="1" presId="urn:microsoft.com/office/officeart/2005/8/layout/matrix3"/>
    <dgm:cxn modelId="{37C07223-2FF3-49CC-BA17-1352B866F706}" type="presOf" srcId="{AACEAFD5-63CF-4AFC-B46F-BE086C5D447C}" destId="{B42458D4-B333-4B14-8696-30633614EED4}" srcOrd="0" destOrd="0" presId="urn:microsoft.com/office/officeart/2005/8/layout/matrix3"/>
    <dgm:cxn modelId="{CFC6FC29-4DBD-4FB0-B6A1-082D2871F3BB}" type="presOf" srcId="{F757DBC8-3670-4122-937A-47DB91C0F3FE}" destId="{6CC36ECD-33B5-4A1A-9D81-AB3AA618212F}" srcOrd="0" destOrd="1" presId="urn:microsoft.com/office/officeart/2005/8/layout/matrix3"/>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8C32BB3A-8D1C-4617-BFB5-B8CCE451E175}" type="presOf" srcId="{5EDA317F-AB2E-47DE-BA46-16FA60C3C561}" destId="{6CC36ECD-33B5-4A1A-9D81-AB3AA618212F}" srcOrd="0" destOrd="0" presId="urn:microsoft.com/office/officeart/2005/8/layout/matrix3"/>
    <dgm:cxn modelId="{1E51E240-02AA-40CB-AB4D-BA351AD5D11D}" type="presOf" srcId="{5D70EFF5-8B31-4A1F-AE44-51E4CF0013EB}" destId="{12C5C442-C412-406B-A560-5F44F5A88B3B}" srcOrd="0" destOrd="1" presId="urn:microsoft.com/office/officeart/2005/8/layout/matrix3"/>
    <dgm:cxn modelId="{AD3BA75E-AED0-4E9A-82AF-6C35C32B456D}" type="presOf" srcId="{D71FC021-6A65-44D1-95B9-0E6C89079866}" destId="{7746F7D6-2A01-40A0-B1F0-4E2D21FD4705}" srcOrd="0" destOrd="0" presId="urn:microsoft.com/office/officeart/2005/8/layout/matrix3"/>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E96C87A-AB0C-445C-9866-2254854C6F0F}" type="presOf" srcId="{4A6BB192-9983-4F48-BBC5-6E384EED7EC5}" destId="{7746F7D6-2A01-40A0-B1F0-4E2D21FD4705}" srcOrd="0" destOrd="1" presId="urn:microsoft.com/office/officeart/2005/8/layout/matrix3"/>
    <dgm:cxn modelId="{53239C96-427C-420B-95DC-546F3B30ED65}" srcId="{55C0B14E-AEA6-48D3-A387-ED4A3A3BF840}" destId="{D71FC021-6A65-44D1-95B9-0E6C89079866}" srcOrd="2" destOrd="0" parTransId="{862AAE39-3AAD-40E3-BA20-90187BD73242}" sibTransId="{9B090D9D-470E-46E2-AABB-0368A52481AA}"/>
    <dgm:cxn modelId="{DD13169B-3750-43DD-8E3A-0CD1B77F695F}" type="presOf" srcId="{D07AD3FD-84FF-467E-9693-752776549C61}" destId="{12C5C442-C412-406B-A560-5F44F5A88B3B}" srcOrd="0" destOrd="0" presId="urn:microsoft.com/office/officeart/2005/8/layout/matrix3"/>
    <dgm:cxn modelId="{9237D4A0-C4AC-4218-BCA8-1FCC1B6ACE8B}" type="presOf" srcId="{55C0B14E-AEA6-48D3-A387-ED4A3A3BF840}" destId="{36B33CCB-31EA-4FC7-9951-EF843D6500DF}" srcOrd="0" destOrd="0" presId="urn:microsoft.com/office/officeart/2005/8/layout/matrix3"/>
    <dgm:cxn modelId="{AE101ABC-7EA3-4444-A576-8AB15A371C84}" srcId="{55C0B14E-AEA6-48D3-A387-ED4A3A3BF840}" destId="{AACEAFD5-63CF-4AFC-B46F-BE086C5D447C}" srcOrd="0" destOrd="0" parTransId="{7A0BD8EC-BB4A-4912-A54E-6F39B681264E}" sibTransId="{7A8D4B4D-06E9-4958-810D-A6226B6AC588}"/>
    <dgm:cxn modelId="{E3115EEA-DE9C-4F06-B8B3-BEB263D5F2B1}" srcId="{D71FC021-6A65-44D1-95B9-0E6C89079866}" destId="{4A6BB192-9983-4F48-BBC5-6E384EED7EC5}" srcOrd="0" destOrd="0" parTransId="{230A6E4A-6CED-4DC0-AEFE-6859FE07B658}" sibTransId="{0B568EC2-5D2A-4B00-8047-B7832F245B44}"/>
    <dgm:cxn modelId="{0E6991D7-249D-47D6-B697-CCDBA352C150}" type="presParOf" srcId="{36B33CCB-31EA-4FC7-9951-EF843D6500DF}" destId="{3BB0C17B-5ACC-4A9B-B641-B3185ACB0C7B}" srcOrd="0" destOrd="0" presId="urn:microsoft.com/office/officeart/2005/8/layout/matrix3"/>
    <dgm:cxn modelId="{351C7542-E6E7-4496-88A8-80B5F0DC8836}" type="presParOf" srcId="{36B33CCB-31EA-4FC7-9951-EF843D6500DF}" destId="{B42458D4-B333-4B14-8696-30633614EED4}" srcOrd="1" destOrd="0" presId="urn:microsoft.com/office/officeart/2005/8/layout/matrix3"/>
    <dgm:cxn modelId="{750BC8E0-A14F-4D9D-A0A6-1FBDF2D91CBC}" type="presParOf" srcId="{36B33CCB-31EA-4FC7-9951-EF843D6500DF}" destId="{12C5C442-C412-406B-A560-5F44F5A88B3B}" srcOrd="2" destOrd="0" presId="urn:microsoft.com/office/officeart/2005/8/layout/matrix3"/>
    <dgm:cxn modelId="{DC2E0155-E112-4E89-AB96-7709739636FA}" type="presParOf" srcId="{36B33CCB-31EA-4FC7-9951-EF843D6500DF}" destId="{7746F7D6-2A01-40A0-B1F0-4E2D21FD4705}" srcOrd="3" destOrd="0" presId="urn:microsoft.com/office/officeart/2005/8/layout/matrix3"/>
    <dgm:cxn modelId="{91C96119-417E-4363-901A-3E81C927A79A}" type="presParOf" srcId="{36B33CCB-31EA-4FC7-9951-EF843D6500DF}" destId="{6CC36ECD-33B5-4A1A-9D81-AB3AA618212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93204"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66" y="2828369"/>
          <a:ext cx="2096995" cy="652700"/>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Univers"/>
            </a:rPr>
            <a:t>Parse Args</a:t>
          </a:r>
          <a:endParaRPr lang="en-US" sz="1500" kern="1200" dirty="0"/>
        </a:p>
      </dsp:txBody>
      <dsp:txXfrm>
        <a:off x="1966" y="2828369"/>
        <a:ext cx="2015408" cy="652700"/>
      </dsp:txXfrm>
    </dsp:sp>
    <dsp:sp modelId="{810D7AA7-A541-4507-BE7F-36CCF210089F}">
      <dsp:nvSpPr>
        <dsp:cNvPr id="0" name=""/>
        <dsp:cNvSpPr/>
      </dsp:nvSpPr>
      <dsp:spPr>
        <a:xfrm>
          <a:off x="169726"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b="0" i="0" u="none" kern="1200" dirty="0">
              <a:latin typeface="Univers"/>
            </a:rPr>
            <a:t>First, we will use the Python module ArgParse to collect our filename, the "server's" IP address, and the port we want to communicate with.</a:t>
          </a:r>
          <a:endParaRPr lang="en-US" sz="1100" kern="1200" dirty="0"/>
        </a:p>
        <a:p>
          <a:pPr marL="0" lvl="0" indent="0" algn="l" defTabSz="488950">
            <a:lnSpc>
              <a:spcPct val="90000"/>
            </a:lnSpc>
            <a:spcBef>
              <a:spcPct val="0"/>
            </a:spcBef>
            <a:spcAft>
              <a:spcPct val="35000"/>
            </a:spcAft>
            <a:buNone/>
          </a:pPr>
          <a:endParaRPr lang="en-US" sz="1100" kern="1200" dirty="0"/>
        </a:p>
      </dsp:txBody>
      <dsp:txXfrm>
        <a:off x="169726" y="970923"/>
        <a:ext cx="1702760" cy="1756790"/>
      </dsp:txXfrm>
    </dsp:sp>
    <dsp:sp modelId="{E41E7729-FD3F-426D-804C-45BD60BD762D}">
      <dsp:nvSpPr>
        <dsp:cNvPr id="0" name=""/>
        <dsp:cNvSpPr/>
      </dsp:nvSpPr>
      <dsp:spPr>
        <a:xfrm rot="5400000">
          <a:off x="1098941"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94112" y="2828369"/>
          <a:ext cx="2096995" cy="65270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Univers"/>
            </a:rPr>
            <a:t>Get File</a:t>
          </a:r>
          <a:endParaRPr lang="en-US" sz="1500" kern="1200" dirty="0"/>
        </a:p>
      </dsp:txBody>
      <dsp:txXfrm>
        <a:off x="2157287" y="2828369"/>
        <a:ext cx="1770645" cy="652700"/>
      </dsp:txXfrm>
    </dsp:sp>
    <dsp:sp modelId="{5E07F9E4-149C-4A89-848F-4ABDD305F0C5}">
      <dsp:nvSpPr>
        <dsp:cNvPr id="0" name=""/>
        <dsp:cNvSpPr/>
      </dsp:nvSpPr>
      <dsp:spPr>
        <a:xfrm>
          <a:off x="2161872"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b="0" i="0" u="none" kern="1200" dirty="0">
              <a:latin typeface="Univers"/>
            </a:rPr>
            <a:t>Then</a:t>
          </a:r>
          <a:r>
            <a:rPr lang="en-US" sz="1100" b="0" i="0" u="none" kern="1200" dirty="0"/>
            <a:t>, </a:t>
          </a:r>
          <a:r>
            <a:rPr lang="en-US" sz="1100" b="0" i="0" u="none" kern="1200" dirty="0">
              <a:latin typeface="Univers"/>
            </a:rPr>
            <a:t>we will make a function where we test if the file exists</a:t>
          </a:r>
          <a:r>
            <a:rPr lang="en-US" sz="1100" kern="1200" dirty="0">
              <a:latin typeface="Univers"/>
            </a:rPr>
            <a:t> and attempt to open it, before returning its contents as a string.</a:t>
          </a:r>
          <a:endParaRPr lang="en-US" sz="1100" kern="1200" dirty="0"/>
        </a:p>
      </dsp:txBody>
      <dsp:txXfrm>
        <a:off x="2161872" y="970923"/>
        <a:ext cx="1702760" cy="1756790"/>
      </dsp:txXfrm>
    </dsp:sp>
    <dsp:sp modelId="{473F2067-7126-4D56-A328-5A8CFD3D8D52}">
      <dsp:nvSpPr>
        <dsp:cNvPr id="0" name=""/>
        <dsp:cNvSpPr/>
      </dsp:nvSpPr>
      <dsp:spPr>
        <a:xfrm rot="5400000">
          <a:off x="3091087"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86258" y="2828369"/>
          <a:ext cx="2096995" cy="65270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Univers"/>
            </a:rPr>
            <a:t>Open Connection</a:t>
          </a:r>
          <a:endParaRPr lang="en-US" sz="1500" kern="1200" dirty="0"/>
        </a:p>
      </dsp:txBody>
      <dsp:txXfrm>
        <a:off x="4149433" y="2828369"/>
        <a:ext cx="1770645" cy="652700"/>
      </dsp:txXfrm>
    </dsp:sp>
    <dsp:sp modelId="{FD7B29F2-0D66-4B4B-BC8A-82DA23575305}">
      <dsp:nvSpPr>
        <dsp:cNvPr id="0" name=""/>
        <dsp:cNvSpPr/>
      </dsp:nvSpPr>
      <dsp:spPr>
        <a:xfrm>
          <a:off x="4154017" y="970923"/>
          <a:ext cx="1702760" cy="137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kern="1200" dirty="0">
              <a:latin typeface="Univers"/>
            </a:rPr>
            <a:t>Next, we create the socket connection the same way we did before.</a:t>
          </a:r>
          <a:endParaRPr lang="en-US" sz="1100" kern="1200" dirty="0"/>
        </a:p>
      </dsp:txBody>
      <dsp:txXfrm>
        <a:off x="4154017" y="970923"/>
        <a:ext cx="1702760" cy="1374109"/>
      </dsp:txXfrm>
    </dsp:sp>
    <dsp:sp modelId="{2377F551-4CF6-4656-B644-60A7FC1B0F64}">
      <dsp:nvSpPr>
        <dsp:cNvPr id="0" name=""/>
        <dsp:cNvSpPr/>
      </dsp:nvSpPr>
      <dsp:spPr>
        <a:xfrm rot="5400000">
          <a:off x="5083232"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978403" y="2828369"/>
          <a:ext cx="2096995" cy="65270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Univers"/>
            </a:rPr>
            <a:t>Send File</a:t>
          </a:r>
          <a:endParaRPr lang="en-US" sz="1500" kern="1200" dirty="0"/>
        </a:p>
      </dsp:txBody>
      <dsp:txXfrm>
        <a:off x="6141578" y="2828369"/>
        <a:ext cx="1770645" cy="652700"/>
      </dsp:txXfrm>
    </dsp:sp>
    <dsp:sp modelId="{1F1B09A6-DA7E-41D1-B8A6-E3B6E775E5C1}">
      <dsp:nvSpPr>
        <dsp:cNvPr id="0" name=""/>
        <dsp:cNvSpPr/>
      </dsp:nvSpPr>
      <dsp:spPr>
        <a:xfrm>
          <a:off x="6146163" y="970923"/>
          <a:ext cx="1702760" cy="137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b="0" i="0" u="none" kern="1200" dirty="0">
              <a:latin typeface="Univers"/>
            </a:rPr>
            <a:t>Now, rather than using subprocess, we will use the socket send() function to transmit the file's contents over the connection.</a:t>
          </a:r>
          <a:endParaRPr lang="en-US" sz="1100" kern="1200" dirty="0"/>
        </a:p>
      </dsp:txBody>
      <dsp:txXfrm>
        <a:off x="6146163" y="970923"/>
        <a:ext cx="1702760" cy="1374109"/>
      </dsp:txXfrm>
    </dsp:sp>
    <dsp:sp modelId="{E929BB33-109D-44C0-82CA-031B393E0B8B}">
      <dsp:nvSpPr>
        <dsp:cNvPr id="0" name=""/>
        <dsp:cNvSpPr/>
      </dsp:nvSpPr>
      <dsp:spPr>
        <a:xfrm rot="5400000">
          <a:off x="7075378"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DF1867-CEEA-418D-89E8-3F579207B88C}">
      <dsp:nvSpPr>
        <dsp:cNvPr id="0" name=""/>
        <dsp:cNvSpPr/>
      </dsp:nvSpPr>
      <dsp:spPr>
        <a:xfrm>
          <a:off x="7970549" y="2828369"/>
          <a:ext cx="2096995" cy="652700"/>
        </a:xfrm>
        <a:prstGeom prst="chevron">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rtl="0">
            <a:lnSpc>
              <a:spcPct val="90000"/>
            </a:lnSpc>
            <a:spcBef>
              <a:spcPct val="0"/>
            </a:spcBef>
            <a:spcAft>
              <a:spcPct val="35000"/>
            </a:spcAft>
            <a:buNone/>
          </a:pPr>
          <a:r>
            <a:rPr lang="en-US" sz="1500" b="0" i="0" u="none" kern="1200" dirty="0">
              <a:latin typeface="Univers"/>
            </a:rPr>
            <a:t>Close Connection</a:t>
          </a:r>
        </a:p>
      </dsp:txBody>
      <dsp:txXfrm>
        <a:off x="8133724" y="2828369"/>
        <a:ext cx="1770645" cy="652700"/>
      </dsp:txXfrm>
    </dsp:sp>
    <dsp:sp modelId="{134D638A-EE43-4A34-925A-B546D1034C5A}">
      <dsp:nvSpPr>
        <dsp:cNvPr id="0" name=""/>
        <dsp:cNvSpPr/>
      </dsp:nvSpPr>
      <dsp:spPr>
        <a:xfrm>
          <a:off x="8138309" y="970923"/>
          <a:ext cx="1702760" cy="137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rtl="0">
            <a:lnSpc>
              <a:spcPct val="90000"/>
            </a:lnSpc>
            <a:spcBef>
              <a:spcPct val="0"/>
            </a:spcBef>
            <a:spcAft>
              <a:spcPct val="35000"/>
            </a:spcAft>
            <a:buNone/>
          </a:pPr>
          <a:r>
            <a:rPr lang="en-US" sz="1100" kern="1200" dirty="0">
              <a:latin typeface="Univers"/>
            </a:rPr>
            <a:t>Finally, we'll close the connection and exit gracefully.</a:t>
          </a:r>
          <a:endParaRPr lang="en-US" sz="1100" kern="1200" dirty="0"/>
        </a:p>
      </dsp:txBody>
      <dsp:txXfrm>
        <a:off x="8138309" y="970923"/>
        <a:ext cx="1702760" cy="13741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0C17B-5ACC-4A9B-B641-B3185ACB0C7B}">
      <dsp:nvSpPr>
        <dsp:cNvPr id="0" name=""/>
        <dsp:cNvSpPr/>
      </dsp:nvSpPr>
      <dsp:spPr>
        <a:xfrm>
          <a:off x="178970" y="0"/>
          <a:ext cx="5503150" cy="5503150"/>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458D4-B333-4B14-8696-30633614EED4}">
      <dsp:nvSpPr>
        <dsp:cNvPr id="0" name=""/>
        <dsp:cNvSpPr/>
      </dsp:nvSpPr>
      <dsp:spPr>
        <a:xfrm>
          <a:off x="701769" y="522799"/>
          <a:ext cx="2146228" cy="21462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latin typeface="Univers"/>
            </a:rPr>
            <a:t>Parse Args</a:t>
          </a:r>
          <a:endParaRPr lang="en-US" sz="1800" kern="1200" dirty="0"/>
        </a:p>
        <a:p>
          <a:pPr marL="114300" lvl="1" indent="-114300" algn="l" defTabSz="622300" rtl="0">
            <a:lnSpc>
              <a:spcPct val="90000"/>
            </a:lnSpc>
            <a:spcBef>
              <a:spcPct val="0"/>
            </a:spcBef>
            <a:spcAft>
              <a:spcPct val="15000"/>
            </a:spcAft>
            <a:buChar char="•"/>
          </a:pPr>
          <a:r>
            <a:rPr lang="en-US" sz="1400" kern="1200" dirty="0">
              <a:latin typeface="Univers"/>
            </a:rPr>
            <a:t>We will use ArgParse yet again to determine which type of scans we will perform.</a:t>
          </a:r>
          <a:endParaRPr lang="en-US" sz="1400" kern="1200" dirty="0"/>
        </a:p>
      </dsp:txBody>
      <dsp:txXfrm>
        <a:off x="806539" y="627569"/>
        <a:ext cx="1936688" cy="1936688"/>
      </dsp:txXfrm>
    </dsp:sp>
    <dsp:sp modelId="{12C5C442-C412-406B-A560-5F44F5A88B3B}">
      <dsp:nvSpPr>
        <dsp:cNvPr id="0" name=""/>
        <dsp:cNvSpPr/>
      </dsp:nvSpPr>
      <dsp:spPr>
        <a:xfrm>
          <a:off x="3013092" y="522799"/>
          <a:ext cx="2146228" cy="2146228"/>
        </a:xfrm>
        <a:prstGeom prst="roundRect">
          <a:avLst/>
        </a:prstGeom>
        <a:solidFill>
          <a:schemeClr val="accent5">
            <a:hueOff val="-2513827"/>
            <a:satOff val="0"/>
            <a:lumOff val="-3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latin typeface="Univers"/>
            </a:rPr>
            <a:t>Arp Scan</a:t>
          </a:r>
          <a:endParaRPr lang="en-US" sz="1800" kern="1200" dirty="0"/>
        </a:p>
        <a:p>
          <a:pPr marL="114300" lvl="1" indent="-114300" algn="l" defTabSz="622300" rtl="0">
            <a:lnSpc>
              <a:spcPct val="90000"/>
            </a:lnSpc>
            <a:spcBef>
              <a:spcPct val="0"/>
            </a:spcBef>
            <a:spcAft>
              <a:spcPct val="15000"/>
            </a:spcAft>
            <a:buChar char="•"/>
          </a:pPr>
          <a:r>
            <a:rPr lang="en-US" sz="1400" kern="1200" dirty="0">
              <a:latin typeface="Univers"/>
            </a:rPr>
            <a:t>We will scan all devices with a blank ARP packet just to see who responds.</a:t>
          </a:r>
          <a:endParaRPr lang="en-US" sz="1400" kern="1200" dirty="0"/>
        </a:p>
      </dsp:txBody>
      <dsp:txXfrm>
        <a:off x="3117862" y="627569"/>
        <a:ext cx="1936688" cy="1936688"/>
      </dsp:txXfrm>
    </dsp:sp>
    <dsp:sp modelId="{7746F7D6-2A01-40A0-B1F0-4E2D21FD4705}">
      <dsp:nvSpPr>
        <dsp:cNvPr id="0" name=""/>
        <dsp:cNvSpPr/>
      </dsp:nvSpPr>
      <dsp:spPr>
        <a:xfrm>
          <a:off x="701769" y="2834122"/>
          <a:ext cx="2146228" cy="2146228"/>
        </a:xfrm>
        <a:prstGeom prst="roundRect">
          <a:avLst/>
        </a:prstGeom>
        <a:solidFill>
          <a:schemeClr val="accent5">
            <a:hueOff val="-5027653"/>
            <a:satOff val="0"/>
            <a:lumOff val="-6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latin typeface="Univers"/>
            </a:rPr>
            <a:t>TCP Syn Scan</a:t>
          </a:r>
          <a:endParaRPr lang="en-US" sz="1800" kern="1200" dirty="0"/>
        </a:p>
        <a:p>
          <a:pPr marL="114300" lvl="1" indent="-114300" algn="l" defTabSz="622300" rtl="0">
            <a:lnSpc>
              <a:spcPct val="90000"/>
            </a:lnSpc>
            <a:spcBef>
              <a:spcPct val="0"/>
            </a:spcBef>
            <a:spcAft>
              <a:spcPct val="15000"/>
            </a:spcAft>
            <a:buChar char="•"/>
          </a:pPr>
          <a:r>
            <a:rPr lang="en-US" sz="1400" kern="1200" dirty="0">
              <a:latin typeface="Univers"/>
            </a:rPr>
            <a:t>Like the ARP scan, we will probe the network with TCP Syn packets and see who responds with an ACK packet.</a:t>
          </a:r>
          <a:endParaRPr lang="en-US" sz="1400" kern="1200" dirty="0"/>
        </a:p>
      </dsp:txBody>
      <dsp:txXfrm>
        <a:off x="806539" y="2938892"/>
        <a:ext cx="1936688" cy="1936688"/>
      </dsp:txXfrm>
    </dsp:sp>
    <dsp:sp modelId="{6CC36ECD-33B5-4A1A-9D81-AB3AA618212F}">
      <dsp:nvSpPr>
        <dsp:cNvPr id="0" name=""/>
        <dsp:cNvSpPr/>
      </dsp:nvSpPr>
      <dsp:spPr>
        <a:xfrm>
          <a:off x="3013092" y="2834122"/>
          <a:ext cx="2146228" cy="2146228"/>
        </a:xfrm>
        <a:prstGeom prst="roundRect">
          <a:avLst/>
        </a:prstGeom>
        <a:solidFill>
          <a:schemeClr val="accent5">
            <a:hueOff val="-7541480"/>
            <a:satOff val="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kern="1200" dirty="0">
              <a:latin typeface="Univers"/>
            </a:rPr>
            <a:t>Parse Output</a:t>
          </a:r>
          <a:endParaRPr lang="en-US" sz="1800" kern="1200" dirty="0"/>
        </a:p>
        <a:p>
          <a:pPr marL="114300" lvl="1" indent="-114300" algn="l" defTabSz="622300" rtl="0">
            <a:lnSpc>
              <a:spcPct val="90000"/>
            </a:lnSpc>
            <a:spcBef>
              <a:spcPct val="0"/>
            </a:spcBef>
            <a:spcAft>
              <a:spcPct val="15000"/>
            </a:spcAft>
            <a:buChar char="•"/>
          </a:pPr>
          <a:r>
            <a:rPr lang="en-US" sz="1400" kern="1200" dirty="0">
              <a:latin typeface="Univers"/>
            </a:rPr>
            <a:t>Finally, we will obtain the output from the scan and print it in a user-friendly format!</a:t>
          </a:r>
          <a:endParaRPr lang="en-US" sz="1400" kern="1200" dirty="0"/>
        </a:p>
      </dsp:txBody>
      <dsp:txXfrm>
        <a:off x="3117862" y="2938892"/>
        <a:ext cx="1936688" cy="1936688"/>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B1857-7F2F-4FA5-AC91-CA6CB406E5ED}" type="datetimeFigureOut">
              <a:rPr lang="en-US" smtClean="0"/>
              <a:t>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1AFB1-1A0D-4465-9C69-5C319B14D7BF}" type="slidenum">
              <a:rPr lang="en-US" smtClean="0"/>
              <a:t>‹#›</a:t>
            </a:fld>
            <a:endParaRPr lang="en-US" dirty="0"/>
          </a:p>
        </p:txBody>
      </p:sp>
    </p:spTree>
    <p:extLst>
      <p:ext uri="{BB962C8B-B14F-4D97-AF65-F5344CB8AC3E}">
        <p14:creationId xmlns:p14="http://schemas.microsoft.com/office/powerpoint/2010/main" val="2804275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37BDE-FCE3-41C4-B976-0DC28743AC5A}" type="slidenum">
              <a:rPr lang="en-US" smtClean="0"/>
              <a:t>19</a:t>
            </a:fld>
            <a:endParaRPr lang="en-US" dirty="0"/>
          </a:p>
        </p:txBody>
      </p:sp>
    </p:spTree>
    <p:extLst>
      <p:ext uri="{BB962C8B-B14F-4D97-AF65-F5344CB8AC3E}">
        <p14:creationId xmlns:p14="http://schemas.microsoft.com/office/powerpoint/2010/main" val="150910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793159" y="1348536"/>
            <a:ext cx="4076458" cy="3654827"/>
          </a:xfrm>
        </p:spPr>
        <p:txBody>
          <a:bodyPr anchor="b">
            <a:normAutofit/>
          </a:bodyPr>
          <a:lstStyle>
            <a:lvl1pPr algn="r">
              <a:defRPr lang="en-US" sz="3600" b="1" kern="1200" dirty="0">
                <a:solidFill>
                  <a:schemeClr val="bg1"/>
                </a:solidFill>
                <a:latin typeface="+mj-lt"/>
                <a:ea typeface="+mj-ea"/>
                <a:cs typeface="+mj-cs"/>
              </a:defRPr>
            </a:lvl1pPr>
          </a:lstStyle>
          <a:p>
            <a:r>
              <a:rPr lang="en-US" dirty="0"/>
              <a:t>CLICK TO EDIT MASTER TITLE STYLE</a:t>
            </a:r>
          </a:p>
        </p:txBody>
      </p:sp>
      <p:sp>
        <p:nvSpPr>
          <p:cNvPr id="7" name="Subtitle 2">
            <a:extLst>
              <a:ext uri="{FF2B5EF4-FFF2-40B4-BE49-F238E27FC236}">
                <a16:creationId xmlns:a16="http://schemas.microsoft.com/office/drawing/2014/main" id="{A4851079-28FC-41AF-8373-BD8382DEDA01}"/>
              </a:ext>
            </a:extLst>
          </p:cNvPr>
          <p:cNvSpPr>
            <a:spLocks noGrp="1"/>
          </p:cNvSpPr>
          <p:nvPr>
            <p:ph type="subTitle" idx="1" hasCustomPrompt="1"/>
          </p:nvPr>
        </p:nvSpPr>
        <p:spPr>
          <a:xfrm>
            <a:off x="793159" y="5170453"/>
            <a:ext cx="4076458" cy="990197"/>
          </a:xfrm>
        </p:spPr>
        <p:txBody>
          <a:bodyPr>
            <a:normAutofit/>
          </a:bodyPr>
          <a:lstStyle>
            <a:lvl1pPr marL="0" indent="0" algn="r">
              <a:buNone/>
              <a:defRPr sz="2400">
                <a:solidFill>
                  <a:schemeClr val="bg1"/>
                </a:solidFill>
              </a:defRPr>
            </a:lvl1pPr>
          </a:lstStyle>
          <a:p>
            <a:pPr algn="r"/>
            <a:r>
              <a:rPr lang="en-US" dirty="0">
                <a:solidFill>
                  <a:schemeClr val="bg1"/>
                </a:solidFill>
                <a:cs typeface="Calibri"/>
              </a:rPr>
              <a:t>Click to edit master text style</a:t>
            </a:r>
            <a:endParaRPr lang="en-US" dirty="0">
              <a:solidFill>
                <a:schemeClr val="bg1"/>
              </a:solidFill>
            </a:endParaRPr>
          </a:p>
        </p:txBody>
      </p:sp>
      <p:sp>
        <p:nvSpPr>
          <p:cNvPr id="15" name="Picture Placeholder 14">
            <a:extLst>
              <a:ext uri="{FF2B5EF4-FFF2-40B4-BE49-F238E27FC236}">
                <a16:creationId xmlns:a16="http://schemas.microsoft.com/office/drawing/2014/main" id="{4D6C3907-3C68-4C02-98EE-B36817B3763A}"/>
              </a:ext>
            </a:extLst>
          </p:cNvPr>
          <p:cNvSpPr>
            <a:spLocks noGrp="1"/>
          </p:cNvSpPr>
          <p:nvPr>
            <p:ph type="pic" sz="quarter" idx="13"/>
          </p:nvPr>
        </p:nvSpPr>
        <p:spPr>
          <a:xfrm>
            <a:off x="5457025" y="0"/>
            <a:ext cx="6734974" cy="6858001"/>
          </a:xfrm>
          <a:custGeom>
            <a:avLst/>
            <a:gdLst>
              <a:gd name="connsiteX0" fmla="*/ 1 w 6734974"/>
              <a:gd name="connsiteY0" fmla="*/ 6292661 h 6858001"/>
              <a:gd name="connsiteX1" fmla="*/ 6734974 w 6734974"/>
              <a:gd name="connsiteY1" fmla="*/ 6292661 h 6858001"/>
              <a:gd name="connsiteX2" fmla="*/ 6734974 w 6734974"/>
              <a:gd name="connsiteY2" fmla="*/ 6858001 h 6858001"/>
              <a:gd name="connsiteX3" fmla="*/ 1 w 6734974"/>
              <a:gd name="connsiteY3" fmla="*/ 6858001 h 6858001"/>
              <a:gd name="connsiteX4" fmla="*/ 0 w 6734974"/>
              <a:gd name="connsiteY4" fmla="*/ 0 h 6858001"/>
              <a:gd name="connsiteX5" fmla="*/ 6734973 w 6734974"/>
              <a:gd name="connsiteY5" fmla="*/ 0 h 6858001"/>
              <a:gd name="connsiteX6" fmla="*/ 6734973 w 6734974"/>
              <a:gd name="connsiteY6" fmla="*/ 6256019 h 6858001"/>
              <a:gd name="connsiteX7" fmla="*/ 0 w 6734974"/>
              <a:gd name="connsiteY7" fmla="*/ 625601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974" h="6858001">
                <a:moveTo>
                  <a:pt x="1" y="6292661"/>
                </a:moveTo>
                <a:lnTo>
                  <a:pt x="6734974" y="6292661"/>
                </a:lnTo>
                <a:lnTo>
                  <a:pt x="6734974" y="6858001"/>
                </a:lnTo>
                <a:lnTo>
                  <a:pt x="1" y="6858001"/>
                </a:lnTo>
                <a:close/>
                <a:moveTo>
                  <a:pt x="0" y="0"/>
                </a:moveTo>
                <a:lnTo>
                  <a:pt x="6734973" y="0"/>
                </a:lnTo>
                <a:lnTo>
                  <a:pt x="6734973" y="6256019"/>
                </a:lnTo>
                <a:lnTo>
                  <a:pt x="0" y="6256019"/>
                </a:lnTo>
                <a:close/>
              </a:path>
            </a:pathLst>
          </a:custGeom>
        </p:spPr>
        <p:txBody>
          <a:bodyPr wrap="square">
            <a:noAutofit/>
          </a:bodyPr>
          <a:lstStyle/>
          <a:p>
            <a:endParaRPr lang="en-US" dirty="0"/>
          </a:p>
        </p:txBody>
      </p:sp>
      <p:cxnSp>
        <p:nvCxnSpPr>
          <p:cNvPr id="14" name="Straight Connector 13">
            <a:extLst>
              <a:ext uri="{FF2B5EF4-FFF2-40B4-BE49-F238E27FC236}">
                <a16:creationId xmlns:a16="http://schemas.microsoft.com/office/drawing/2014/main" id="{5984E7FD-271C-4B10-826F-A323C479DDC9}"/>
              </a:ext>
              <a:ext uri="{C183D7F6-B498-43B3-948B-1728B52AA6E4}">
                <adec:decorative xmlns:adec="http://schemas.microsoft.com/office/drawing/2017/decorative" val="1"/>
              </a:ext>
            </a:extLst>
          </p:cNvPr>
          <p:cNvCxnSpPr>
            <a:cxnSpLocks/>
          </p:cNvCxnSpPr>
          <p:nvPr userDrawn="1"/>
        </p:nvCxnSpPr>
        <p:spPr>
          <a:xfrm flipH="1">
            <a:off x="793159" y="6274339"/>
            <a:ext cx="11398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4978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9" y="1681163"/>
            <a:ext cx="328220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9" y="2505075"/>
            <a:ext cx="3282206"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446815"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446815"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The Academy: Article III</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EF0B73B7-7EF9-4436-8B85-AC6CB551C086}"/>
              </a:ext>
            </a:extLst>
          </p:cNvPr>
          <p:cNvSpPr>
            <a:spLocks noGrp="1"/>
          </p:cNvSpPr>
          <p:nvPr>
            <p:ph type="body" sz="quarter" idx="13"/>
          </p:nvPr>
        </p:nvSpPr>
        <p:spPr>
          <a:xfrm>
            <a:off x="8053841"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12A1950-E837-4678-94B1-FA24467145A1}"/>
              </a:ext>
            </a:extLst>
          </p:cNvPr>
          <p:cNvSpPr>
            <a:spLocks noGrp="1"/>
          </p:cNvSpPr>
          <p:nvPr>
            <p:ph sz="quarter" idx="14"/>
          </p:nvPr>
        </p:nvSpPr>
        <p:spPr>
          <a:xfrm>
            <a:off x="8053841"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Graphic 15">
            <a:extLst>
              <a:ext uri="{FF2B5EF4-FFF2-40B4-BE49-F238E27FC236}">
                <a16:creationId xmlns:a16="http://schemas.microsoft.com/office/drawing/2014/main" id="{C425DB15-1B5A-4780-98B4-C0921A42F5E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96A2980-FE4D-41BC-9B3F-DEC465C64C2D}"/>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5" name="Graphic 14">
            <a:extLst>
              <a:ext uri="{FF2B5EF4-FFF2-40B4-BE49-F238E27FC236}">
                <a16:creationId xmlns:a16="http://schemas.microsoft.com/office/drawing/2014/main" id="{2BBEE260-2DCA-4E68-9719-2D94DA7933BA}"/>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89686633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E95D367-78A2-47F5-B8D8-808AF3A34589}"/>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1">
            <a:extLst>
              <a:ext uri="{FF2B5EF4-FFF2-40B4-BE49-F238E27FC236}">
                <a16:creationId xmlns:a16="http://schemas.microsoft.com/office/drawing/2014/main" id="{6109EF88-13AD-41C1-97AF-8C27729818AE}"/>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9" name="Graphic 10">
            <a:extLst>
              <a:ext uri="{FF2B5EF4-FFF2-40B4-BE49-F238E27FC236}">
                <a16:creationId xmlns:a16="http://schemas.microsoft.com/office/drawing/2014/main" id="{45E9990E-4826-4D59-9C78-9A4A6CA115C1}"/>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8F2C717-2A7A-4268-8EAA-2647EC66720C}"/>
              </a:ext>
            </a:extLst>
          </p:cNvPr>
          <p:cNvSpPr>
            <a:spLocks noGrp="1"/>
          </p:cNvSpPr>
          <p:nvPr>
            <p:ph type="title"/>
          </p:nvPr>
        </p:nvSpPr>
        <p:spPr>
          <a:xfrm>
            <a:off x="838200" y="989031"/>
            <a:ext cx="4984628" cy="1491339"/>
          </a:xfrm>
        </p:spPr>
        <p:txBody>
          <a:bodyPr anchor="b">
            <a:normAutofit/>
          </a:bodyPr>
          <a:lstStyle>
            <a:lvl1pPr>
              <a:defRPr sz="5400"/>
            </a:lvl1pPr>
          </a:lstStyle>
          <a:p>
            <a:r>
              <a:rPr lang="en-US" dirty="0"/>
              <a:t>Click to edit</a:t>
            </a:r>
          </a:p>
        </p:txBody>
      </p:sp>
      <p:sp>
        <p:nvSpPr>
          <p:cNvPr id="6" name="Text Placeholder 5">
            <a:extLst>
              <a:ext uri="{FF2B5EF4-FFF2-40B4-BE49-F238E27FC236}">
                <a16:creationId xmlns:a16="http://schemas.microsoft.com/office/drawing/2014/main" id="{FAFC668B-6914-4B3A-B7DF-20E1580B17B9}"/>
              </a:ext>
            </a:extLst>
          </p:cNvPr>
          <p:cNvSpPr>
            <a:spLocks noGrp="1"/>
          </p:cNvSpPr>
          <p:nvPr>
            <p:ph type="body" sz="quarter" idx="15"/>
          </p:nvPr>
        </p:nvSpPr>
        <p:spPr>
          <a:xfrm>
            <a:off x="838200" y="2814530"/>
            <a:ext cx="4984628" cy="3359258"/>
          </a:xfrm>
        </p:spPr>
        <p:txBody>
          <a:bodyPr>
            <a:normAutofit/>
          </a:bodyPr>
          <a:lstStyle>
            <a:lvl1pPr marL="0" indent="0">
              <a:buNone/>
              <a:defRPr lang="en-US" sz="1800" kern="1200" dirty="0" smtClean="0">
                <a:solidFill>
                  <a:schemeClr val="tx1"/>
                </a:solidFill>
                <a:latin typeface="+mn-lt"/>
                <a:ea typeface="+mn-ea"/>
                <a:cs typeface="+mn-cs"/>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97407AA4-CC80-45E8-B78C-F0CF17563888}"/>
              </a:ext>
            </a:extLst>
          </p:cNvPr>
          <p:cNvSpPr>
            <a:spLocks noGrp="1"/>
          </p:cNvSpPr>
          <p:nvPr>
            <p:ph type="pic" sz="quarter" idx="13"/>
          </p:nvPr>
        </p:nvSpPr>
        <p:spPr>
          <a:xfrm>
            <a:off x="7464666" y="1678220"/>
            <a:ext cx="4267645" cy="4267645"/>
          </a:xfrm>
          <a:custGeom>
            <a:avLst/>
            <a:gdLst>
              <a:gd name="connsiteX0" fmla="*/ 2133823 w 4267645"/>
              <a:gd name="connsiteY0" fmla="*/ 0 h 4267645"/>
              <a:gd name="connsiteX1" fmla="*/ 4267645 w 4267645"/>
              <a:gd name="connsiteY1" fmla="*/ 2133823 h 4267645"/>
              <a:gd name="connsiteX2" fmla="*/ 2133823 w 4267645"/>
              <a:gd name="connsiteY2" fmla="*/ 4267645 h 4267645"/>
              <a:gd name="connsiteX3" fmla="*/ 0 w 4267645"/>
              <a:gd name="connsiteY3" fmla="*/ 2133823 h 4267645"/>
              <a:gd name="connsiteX4" fmla="*/ 2133823 w 4267645"/>
              <a:gd name="connsiteY4" fmla="*/ 0 h 426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645" h="4267645">
                <a:moveTo>
                  <a:pt x="2133823" y="0"/>
                </a:moveTo>
                <a:cubicBezTo>
                  <a:pt x="3312299" y="0"/>
                  <a:pt x="4267645" y="955346"/>
                  <a:pt x="4267645" y="2133823"/>
                </a:cubicBezTo>
                <a:cubicBezTo>
                  <a:pt x="4267645" y="3312300"/>
                  <a:pt x="3312299" y="4267645"/>
                  <a:pt x="2133823" y="4267645"/>
                </a:cubicBezTo>
                <a:cubicBezTo>
                  <a:pt x="955346" y="4267645"/>
                  <a:pt x="0" y="3312300"/>
                  <a:pt x="0" y="2133823"/>
                </a:cubicBezTo>
                <a:cubicBezTo>
                  <a:pt x="0" y="955346"/>
                  <a:pt x="955346" y="0"/>
                  <a:pt x="2133823" y="0"/>
                </a:cubicBezTo>
                <a:close/>
              </a:path>
            </a:pathLst>
          </a:custGeom>
        </p:spPr>
        <p:txBody>
          <a:bodyPr wrap="square" anchor="ctr">
            <a:noAutofit/>
          </a:bodyPr>
          <a:lstStyle>
            <a:lvl1pPr algn="ctr">
              <a:defRPr/>
            </a:lvl1pPr>
          </a:lstStyle>
          <a:p>
            <a:endParaRPr lang="en-US" dirty="0"/>
          </a:p>
        </p:txBody>
      </p:sp>
      <p:sp>
        <p:nvSpPr>
          <p:cNvPr id="3" name="Date Placeholder 2">
            <a:extLst>
              <a:ext uri="{FF2B5EF4-FFF2-40B4-BE49-F238E27FC236}">
                <a16:creationId xmlns:a16="http://schemas.microsoft.com/office/drawing/2014/main" id="{E3B730DE-0120-46E6-8D3A-600D766F15D8}"/>
              </a:ext>
            </a:extLst>
          </p:cNvPr>
          <p:cNvSpPr>
            <a:spLocks noGrp="1"/>
          </p:cNvSpPr>
          <p:nvPr>
            <p:ph type="dt" sz="half" idx="16"/>
          </p:nvPr>
        </p:nvSpPr>
        <p:spPr/>
        <p:txBody>
          <a:bodyPr/>
          <a:lstStyle>
            <a:lvl1pPr>
              <a:defRPr>
                <a:solidFill>
                  <a:schemeClr val="accent2"/>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24043382-22FC-496B-AEE9-278F3734E2B8}"/>
              </a:ext>
            </a:extLst>
          </p:cNvPr>
          <p:cNvSpPr>
            <a:spLocks noGrp="1"/>
          </p:cNvSpPr>
          <p:nvPr>
            <p:ph type="ftr" sz="quarter" idx="17"/>
          </p:nvPr>
        </p:nvSpPr>
        <p:spPr>
          <a:xfrm>
            <a:off x="7962190" y="623907"/>
            <a:ext cx="4114800" cy="365125"/>
          </a:xfrm>
        </p:spPr>
        <p:txBody>
          <a:bodyPr/>
          <a:lstStyle>
            <a:lvl1pPr>
              <a:defRPr>
                <a:solidFill>
                  <a:schemeClr val="accent2"/>
                </a:solidFill>
              </a:defRPr>
            </a:lvl1pPr>
          </a:lstStyle>
          <a:p>
            <a:r>
              <a:rPr lang="en-US"/>
              <a:t>The Academy: Article III</a:t>
            </a:r>
            <a:endParaRPr lang="en-US" dirty="0"/>
          </a:p>
        </p:txBody>
      </p:sp>
      <p:sp>
        <p:nvSpPr>
          <p:cNvPr id="5" name="Slide Number Placeholder 4">
            <a:extLst>
              <a:ext uri="{FF2B5EF4-FFF2-40B4-BE49-F238E27FC236}">
                <a16:creationId xmlns:a16="http://schemas.microsoft.com/office/drawing/2014/main" id="{C8288E7F-4AC4-4AE1-9CDB-DE61BFDA668D}"/>
              </a:ext>
            </a:extLst>
          </p:cNvPr>
          <p:cNvSpPr>
            <a:spLocks noGrp="1"/>
          </p:cNvSpPr>
          <p:nvPr>
            <p:ph type="sldNum" sz="quarter" idx="18"/>
          </p:nvPr>
        </p:nvSpPr>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426117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CDB3-CB80-4B55-AA7A-C57DCAC8B79B}"/>
              </a:ext>
            </a:extLst>
          </p:cNvPr>
          <p:cNvSpPr>
            <a:spLocks noGrp="1"/>
          </p:cNvSpPr>
          <p:nvPr>
            <p:ph type="title"/>
          </p:nvPr>
        </p:nvSpPr>
        <p:spPr>
          <a:xfrm>
            <a:off x="1604908" y="894110"/>
            <a:ext cx="5181735" cy="2534890"/>
          </a:xfrm>
        </p:spPr>
        <p:txBody>
          <a:bodyPr anchor="b">
            <a:noAutofit/>
          </a:bodyPr>
          <a:lstStyle>
            <a:lvl1pPr>
              <a:defRPr lang="en-US" sz="5400" b="1" kern="1200" spc="400" baseline="0" dirty="0">
                <a:solidFill>
                  <a:schemeClr val="bg1"/>
                </a:solidFill>
                <a:latin typeface="+mn-lt"/>
                <a:ea typeface="+mj-ea"/>
                <a:cs typeface="+mj-cs"/>
              </a:defRPr>
            </a:lvl1pPr>
          </a:lstStyle>
          <a:p>
            <a:r>
              <a:rPr lang="en-US" dirty="0"/>
              <a:t>Click to edit</a:t>
            </a:r>
          </a:p>
        </p:txBody>
      </p:sp>
      <p:sp>
        <p:nvSpPr>
          <p:cNvPr id="24" name="Graphic 13">
            <a:extLst>
              <a:ext uri="{FF2B5EF4-FFF2-40B4-BE49-F238E27FC236}">
                <a16:creationId xmlns:a16="http://schemas.microsoft.com/office/drawing/2014/main" id="{EFD46DF2-E81B-4E77-B06D-F09DC585313D}"/>
              </a:ext>
              <a:ext uri="{C183D7F6-B498-43B3-948B-1728B52AA6E4}">
                <adec:decorative xmlns:adec="http://schemas.microsoft.com/office/drawing/2017/decorative" val="1"/>
              </a:ext>
            </a:extLst>
          </p:cNvPr>
          <p:cNvSpPr/>
          <p:nvPr userDrawn="1"/>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6" name="Graphic 12">
            <a:extLst>
              <a:ext uri="{FF2B5EF4-FFF2-40B4-BE49-F238E27FC236}">
                <a16:creationId xmlns:a16="http://schemas.microsoft.com/office/drawing/2014/main" id="{D044CC36-2EFF-44B0-90A3-986DACB7E88C}"/>
              </a:ext>
              <a:ext uri="{C183D7F6-B498-43B3-948B-1728B52AA6E4}">
                <adec:decorative xmlns:adec="http://schemas.microsoft.com/office/drawing/2017/decorative" val="1"/>
              </a:ext>
            </a:extLst>
          </p:cNvPr>
          <p:cNvSpPr/>
          <p:nvPr userDrawn="1"/>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8" name="Graphic 15">
            <a:extLst>
              <a:ext uri="{FF2B5EF4-FFF2-40B4-BE49-F238E27FC236}">
                <a16:creationId xmlns:a16="http://schemas.microsoft.com/office/drawing/2014/main" id="{AAA3D090-A815-4AF9-88CE-94F0B7DD36E3}"/>
              </a:ext>
              <a:ext uri="{C183D7F6-B498-43B3-948B-1728B52AA6E4}">
                <adec:decorative xmlns:adec="http://schemas.microsoft.com/office/drawing/2017/decorative" val="1"/>
              </a:ext>
            </a:extLst>
          </p:cNvPr>
          <p:cNvSpPr/>
          <p:nvPr userDrawn="1"/>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40" name="Text Placeholder 39">
            <a:extLst>
              <a:ext uri="{FF2B5EF4-FFF2-40B4-BE49-F238E27FC236}">
                <a16:creationId xmlns:a16="http://schemas.microsoft.com/office/drawing/2014/main" id="{498169C0-3B43-43E5-AC66-3B5B27A46602}"/>
              </a:ext>
            </a:extLst>
          </p:cNvPr>
          <p:cNvSpPr>
            <a:spLocks noGrp="1"/>
          </p:cNvSpPr>
          <p:nvPr>
            <p:ph type="body" sz="quarter" idx="16"/>
          </p:nvPr>
        </p:nvSpPr>
        <p:spPr>
          <a:xfrm>
            <a:off x="1604905" y="3728425"/>
            <a:ext cx="5181735" cy="2534890"/>
          </a:xfrm>
        </p:spPr>
        <p:txBody>
          <a:bodyPr>
            <a:normAutofit/>
          </a:bodyPr>
          <a:lstStyle>
            <a:lvl1pPr marL="0" indent="0">
              <a:buNone/>
              <a:defRPr lang="en-US" sz="2000" kern="1200" dirty="0" smtClean="0">
                <a:solidFill>
                  <a:schemeClr val="bg1"/>
                </a:solidFill>
                <a:latin typeface="+mn-lt"/>
                <a:ea typeface="+mn-ea"/>
                <a:cs typeface="+mn-cs"/>
              </a:defRPr>
            </a:lvl1pPr>
          </a:lstStyle>
          <a:p>
            <a:pPr lvl="0"/>
            <a:r>
              <a:rPr lang="en-US" dirty="0"/>
              <a:t>Click to edit Master text styles</a:t>
            </a:r>
          </a:p>
        </p:txBody>
      </p:sp>
      <p:sp>
        <p:nvSpPr>
          <p:cNvPr id="17" name="Picture Placeholder 16">
            <a:extLst>
              <a:ext uri="{FF2B5EF4-FFF2-40B4-BE49-F238E27FC236}">
                <a16:creationId xmlns:a16="http://schemas.microsoft.com/office/drawing/2014/main" id="{77F553A0-E179-4D32-97DB-0F367996796B}"/>
              </a:ext>
            </a:extLst>
          </p:cNvPr>
          <p:cNvSpPr>
            <a:spLocks noGrp="1"/>
          </p:cNvSpPr>
          <p:nvPr>
            <p:ph type="pic" sz="quarter" idx="14"/>
          </p:nvPr>
        </p:nvSpPr>
        <p:spPr>
          <a:xfrm>
            <a:off x="7130003" y="1856226"/>
            <a:ext cx="2040674" cy="2040674"/>
          </a:xfrm>
          <a:custGeom>
            <a:avLst/>
            <a:gdLst>
              <a:gd name="connsiteX0" fmla="*/ 1020337 w 2040674"/>
              <a:gd name="connsiteY0" fmla="*/ 0 h 2040674"/>
              <a:gd name="connsiteX1" fmla="*/ 2040674 w 2040674"/>
              <a:gd name="connsiteY1" fmla="*/ 1020337 h 2040674"/>
              <a:gd name="connsiteX2" fmla="*/ 1020337 w 2040674"/>
              <a:gd name="connsiteY2" fmla="*/ 2040674 h 2040674"/>
              <a:gd name="connsiteX3" fmla="*/ 0 w 2040674"/>
              <a:gd name="connsiteY3" fmla="*/ 1020337 h 2040674"/>
              <a:gd name="connsiteX4" fmla="*/ 1020337 w 2040674"/>
              <a:gd name="connsiteY4" fmla="*/ 0 h 204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txBody>
          <a:bodyPr wrap="square" anchor="ctr">
            <a:noAutofit/>
          </a:bodyPr>
          <a:lstStyle>
            <a:lvl1pPr algn="ctr">
              <a:defRPr/>
            </a:lvl1pPr>
          </a:lstStyle>
          <a:p>
            <a:endParaRPr lang="en-US" dirty="0"/>
          </a:p>
        </p:txBody>
      </p:sp>
      <p:sp>
        <p:nvSpPr>
          <p:cNvPr id="14" name="Picture Placeholder 13">
            <a:extLst>
              <a:ext uri="{FF2B5EF4-FFF2-40B4-BE49-F238E27FC236}">
                <a16:creationId xmlns:a16="http://schemas.microsoft.com/office/drawing/2014/main" id="{C9BD1CE3-05F6-44F6-B6FB-EB60AB96BE50}"/>
              </a:ext>
            </a:extLst>
          </p:cNvPr>
          <p:cNvSpPr>
            <a:spLocks noGrp="1"/>
          </p:cNvSpPr>
          <p:nvPr>
            <p:ph type="pic" sz="quarter" idx="13"/>
          </p:nvPr>
        </p:nvSpPr>
        <p:spPr>
          <a:xfrm>
            <a:off x="9325160" y="0"/>
            <a:ext cx="2866840" cy="2925044"/>
          </a:xfrm>
          <a:custGeom>
            <a:avLst/>
            <a:gdLst>
              <a:gd name="connsiteX0" fmla="*/ 1437601 w 2866840"/>
              <a:gd name="connsiteY0" fmla="*/ 0 h 2925044"/>
              <a:gd name="connsiteX1" fmla="*/ 1488735 w 2866840"/>
              <a:gd name="connsiteY1" fmla="*/ 0 h 2925044"/>
              <a:gd name="connsiteX2" fmla="*/ 1612768 w 2866840"/>
              <a:gd name="connsiteY2" fmla="*/ 6263 h 2925044"/>
              <a:gd name="connsiteX3" fmla="*/ 2860554 w 2866840"/>
              <a:gd name="connsiteY3" fmla="*/ 1026775 h 2925044"/>
              <a:gd name="connsiteX4" fmla="*/ 2866840 w 2866840"/>
              <a:gd name="connsiteY4" fmla="*/ 1051223 h 2925044"/>
              <a:gd name="connsiteX5" fmla="*/ 2866840 w 2866840"/>
              <a:gd name="connsiteY5" fmla="*/ 1872530 h 2925044"/>
              <a:gd name="connsiteX6" fmla="*/ 2860554 w 2866840"/>
              <a:gd name="connsiteY6" fmla="*/ 1896978 h 2925044"/>
              <a:gd name="connsiteX7" fmla="*/ 1463168 w 2866840"/>
              <a:gd name="connsiteY7" fmla="*/ 2925044 h 2925044"/>
              <a:gd name="connsiteX8" fmla="*/ 0 w 2866840"/>
              <a:gd name="connsiteY8" fmla="*/ 1461877 h 2925044"/>
              <a:gd name="connsiteX9" fmla="*/ 1313568 w 2866840"/>
              <a:gd name="connsiteY9" fmla="*/ 6263 h 29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0"/>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txBody>
          <a:bodyPr wrap="square" anchor="ctr">
            <a:noAutofit/>
          </a:bodyPr>
          <a:lstStyle>
            <a:lvl1pPr algn="ctr">
              <a:defRPr/>
            </a:lvl1pPr>
          </a:lstStyle>
          <a:p>
            <a:endParaRPr lang="en-US" dirty="0"/>
          </a:p>
        </p:txBody>
      </p:sp>
      <p:sp>
        <p:nvSpPr>
          <p:cNvPr id="20" name="Picture Placeholder 19">
            <a:extLst>
              <a:ext uri="{FF2B5EF4-FFF2-40B4-BE49-F238E27FC236}">
                <a16:creationId xmlns:a16="http://schemas.microsoft.com/office/drawing/2014/main" id="{86562173-D9DF-4B80-B41C-B2366D8F2CC9}"/>
              </a:ext>
            </a:extLst>
          </p:cNvPr>
          <p:cNvSpPr>
            <a:spLocks noGrp="1"/>
          </p:cNvSpPr>
          <p:nvPr>
            <p:ph type="pic" sz="quarter" idx="15"/>
          </p:nvPr>
        </p:nvSpPr>
        <p:spPr>
          <a:xfrm>
            <a:off x="8465227" y="3267983"/>
            <a:ext cx="3726773" cy="3590017"/>
          </a:xfrm>
          <a:custGeom>
            <a:avLst/>
            <a:gdLst>
              <a:gd name="connsiteX0" fmla="*/ 2272751 w 3726773"/>
              <a:gd name="connsiteY0" fmla="*/ 0 h 3590017"/>
              <a:gd name="connsiteX1" fmla="*/ 3718432 w 3726773"/>
              <a:gd name="connsiteY1" fmla="*/ 518986 h 3590017"/>
              <a:gd name="connsiteX2" fmla="*/ 3726773 w 3726773"/>
              <a:gd name="connsiteY2" fmla="*/ 526567 h 3590017"/>
              <a:gd name="connsiteX3" fmla="*/ 3726773 w 3726773"/>
              <a:gd name="connsiteY3" fmla="*/ 3590017 h 3590017"/>
              <a:gd name="connsiteX4" fmla="*/ 422959 w 3726773"/>
              <a:gd name="connsiteY4" fmla="*/ 3590017 h 3590017"/>
              <a:gd name="connsiteX5" fmla="*/ 388150 w 3726773"/>
              <a:gd name="connsiteY5" fmla="*/ 3543469 h 3590017"/>
              <a:gd name="connsiteX6" fmla="*/ 0 w 3726773"/>
              <a:gd name="connsiteY6" fmla="*/ 2272752 h 3590017"/>
              <a:gd name="connsiteX7" fmla="*/ 2272751 w 3726773"/>
              <a:gd name="connsiteY7" fmla="*/ 0 h 359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773" h="3590017">
                <a:moveTo>
                  <a:pt x="2272751" y="0"/>
                </a:moveTo>
                <a:cubicBezTo>
                  <a:pt x="2821903" y="0"/>
                  <a:pt x="3325566" y="194765"/>
                  <a:pt x="3718432" y="518986"/>
                </a:cubicBezTo>
                <a:lnTo>
                  <a:pt x="3726773" y="526567"/>
                </a:lnTo>
                <a:lnTo>
                  <a:pt x="3726773" y="3590017"/>
                </a:lnTo>
                <a:lnTo>
                  <a:pt x="422959" y="3590017"/>
                </a:lnTo>
                <a:lnTo>
                  <a:pt x="388150" y="3543469"/>
                </a:lnTo>
                <a:cubicBezTo>
                  <a:pt x="143093" y="3180735"/>
                  <a:pt x="0" y="2743454"/>
                  <a:pt x="0" y="2272752"/>
                </a:cubicBezTo>
                <a:cubicBezTo>
                  <a:pt x="0" y="1017546"/>
                  <a:pt x="1017546" y="0"/>
                  <a:pt x="2272751" y="0"/>
                </a:cubicBezTo>
                <a:close/>
              </a:path>
            </a:pathLst>
          </a:custGeom>
        </p:spPr>
        <p:txBody>
          <a:bodyPr wrap="square" anchor="ctr">
            <a:noAutofit/>
          </a:bodyPr>
          <a:lstStyle>
            <a:lvl1pPr algn="ctr">
              <a:defRPr/>
            </a:lvl1pPr>
          </a:lstStyle>
          <a:p>
            <a:endParaRPr lang="en-US" dirty="0"/>
          </a:p>
        </p:txBody>
      </p:sp>
      <p:sp>
        <p:nvSpPr>
          <p:cNvPr id="15" name="Slide Number Placeholder 8">
            <a:extLst>
              <a:ext uri="{FF2B5EF4-FFF2-40B4-BE49-F238E27FC236}">
                <a16:creationId xmlns:a16="http://schemas.microsoft.com/office/drawing/2014/main" id="{2CFE18B2-C456-4DF2-9D4C-6A9017A6200E}"/>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cxnSp>
        <p:nvCxnSpPr>
          <p:cNvPr id="30" name="Straight Connector 29">
            <a:extLst>
              <a:ext uri="{FF2B5EF4-FFF2-40B4-BE49-F238E27FC236}">
                <a16:creationId xmlns:a16="http://schemas.microsoft.com/office/drawing/2014/main" id="{A8ABD619-DC62-4FA6-8ABC-122A5C4B422D}"/>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6698E82A-0F3A-4A95-B364-F76F0A493755}"/>
              </a:ext>
            </a:extLst>
          </p:cNvPr>
          <p:cNvSpPr>
            <a:spLocks noGrp="1"/>
          </p:cNvSpPr>
          <p:nvPr>
            <p:ph type="dt" sz="half" idx="17"/>
          </p:nvPr>
        </p:nvSpPr>
        <p:spPr>
          <a:xfrm>
            <a:off x="1301262" y="218220"/>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04532504-F5A4-48F8-B4E9-260A94B9BDAC}"/>
              </a:ext>
            </a:extLst>
          </p:cNvPr>
          <p:cNvSpPr>
            <a:spLocks noGrp="1"/>
          </p:cNvSpPr>
          <p:nvPr>
            <p:ph type="ftr" sz="quarter" idx="18"/>
          </p:nvPr>
        </p:nvSpPr>
        <p:spPr>
          <a:xfrm rot="16200000">
            <a:off x="-762668" y="4999038"/>
            <a:ext cx="3352802" cy="365125"/>
          </a:xfrm>
        </p:spPr>
        <p:txBody>
          <a:bodyPr/>
          <a:lstStyle>
            <a:lvl1pPr>
              <a:defRPr>
                <a:solidFill>
                  <a:schemeClr val="bg1"/>
                </a:solidFill>
              </a:defRPr>
            </a:lvl1pPr>
          </a:lstStyle>
          <a:p>
            <a:r>
              <a:rPr lang="en-US"/>
              <a:t>The Academy: Article III</a:t>
            </a:r>
            <a:endParaRPr lang="en-US" dirty="0"/>
          </a:p>
        </p:txBody>
      </p:sp>
    </p:spTree>
    <p:extLst>
      <p:ext uri="{BB962C8B-B14F-4D97-AF65-F5344CB8AC3E}">
        <p14:creationId xmlns:p14="http://schemas.microsoft.com/office/powerpoint/2010/main" val="2651618375"/>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FE17E6-924C-47EE-8164-2CD1687C753A}"/>
              </a:ext>
              <a:ext uri="{C183D7F6-B498-43B3-948B-1728B52AA6E4}">
                <adec:decorative xmlns:adec="http://schemas.microsoft.com/office/drawing/2017/decorative" val="1"/>
              </a:ext>
            </a:extLst>
          </p:cNvPr>
          <p:cNvSpPr/>
          <p:nvPr userDrawn="1"/>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6572DC8-7C70-4BE2-9DB2-CFABD37F8F56}"/>
              </a:ext>
              <a:ext uri="{C183D7F6-B498-43B3-948B-1728B52AA6E4}">
                <adec:decorative xmlns:adec="http://schemas.microsoft.com/office/drawing/2017/decorative" val="1"/>
              </a:ext>
            </a:extLst>
          </p:cNvPr>
          <p:cNvSpPr/>
          <p:nvPr userDrawn="1"/>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1965163"/>
          </a:xfrm>
        </p:spPr>
        <p:txBody>
          <a:bodyPr anchor="b">
            <a:normAutofit/>
          </a:bodyPr>
          <a:lstStyle>
            <a:lvl1pPr>
              <a:defRPr lang="en-US" sz="5400" kern="1200" dirty="0">
                <a:solidFill>
                  <a:schemeClr val="tx1"/>
                </a:solidFill>
                <a:latin typeface="+mj-lt"/>
                <a:ea typeface="+mj-ea"/>
                <a:cs typeface="+mj-cs"/>
              </a:defRPr>
            </a:lvl1pPr>
          </a:lstStyle>
          <a:p>
            <a:r>
              <a:rPr lang="en-US" dirty="0"/>
              <a:t>Click to edit</a:t>
            </a:r>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1352550" y="539750"/>
            <a:ext cx="4281488" cy="2468563"/>
          </a:xfrm>
        </p:spPr>
        <p:txBody>
          <a:bodyPr/>
          <a:lstStyle/>
          <a:p>
            <a:endParaRPr lang="en-US" dirty="0"/>
          </a:p>
        </p:txBody>
      </p:sp>
      <p:sp>
        <p:nvSpPr>
          <p:cNvPr id="23" name="Picture Placeholder 22">
            <a:extLst>
              <a:ext uri="{FF2B5EF4-FFF2-40B4-BE49-F238E27FC236}">
                <a16:creationId xmlns:a16="http://schemas.microsoft.com/office/drawing/2014/main" id="{1E5E2300-A2FB-4449-8855-6D21495825B0}"/>
              </a:ext>
            </a:extLst>
          </p:cNvPr>
          <p:cNvSpPr>
            <a:spLocks noGrp="1"/>
          </p:cNvSpPr>
          <p:nvPr>
            <p:ph type="pic" sz="quarter" idx="11"/>
          </p:nvPr>
        </p:nvSpPr>
        <p:spPr>
          <a:xfrm>
            <a:off x="654050" y="3835400"/>
            <a:ext cx="4281488" cy="2468563"/>
          </a:xfrm>
        </p:spPr>
        <p:txBody>
          <a:bodyPr/>
          <a:lstStyle/>
          <a:p>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2645922"/>
            <a:ext cx="4434721" cy="3710427"/>
          </a:xfrm>
        </p:spPr>
        <p:txBody>
          <a:bodyPr anchor="t">
            <a:normAutofit/>
          </a:bodyPr>
          <a:lstStyle>
            <a:lvl1pPr>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2" name="Date Placeholder 6">
            <a:extLst>
              <a:ext uri="{FF2B5EF4-FFF2-40B4-BE49-F238E27FC236}">
                <a16:creationId xmlns:a16="http://schemas.microsoft.com/office/drawing/2014/main" id="{5899A11A-FB87-441D-8F10-20485D20E770}"/>
              </a:ext>
            </a:extLst>
          </p:cNvPr>
          <p:cNvSpPr>
            <a:spLocks noGrp="1"/>
          </p:cNvSpPr>
          <p:nvPr>
            <p:ph type="dt" sz="half" idx="12"/>
          </p:nvPr>
        </p:nvSpPr>
        <p:spPr>
          <a:xfrm>
            <a:off x="5785751" y="6356350"/>
            <a:ext cx="2743200" cy="365125"/>
          </a:xfrm>
        </p:spPr>
        <p:txBody>
          <a:bodyPr/>
          <a:lstStyle>
            <a:lvl1pPr>
              <a:defRPr>
                <a:solidFill>
                  <a:schemeClr val="accent2"/>
                </a:solidFill>
              </a:defRPr>
            </a:lvl1pPr>
          </a:lstStyle>
          <a:p>
            <a:r>
              <a:rPr lang="en-US"/>
              <a:t>20xx</a:t>
            </a:r>
            <a:endParaRPr lang="en-US" dirty="0"/>
          </a:p>
        </p:txBody>
      </p:sp>
      <p:sp>
        <p:nvSpPr>
          <p:cNvPr id="24" name="Footer Placeholder 7">
            <a:extLst>
              <a:ext uri="{FF2B5EF4-FFF2-40B4-BE49-F238E27FC236}">
                <a16:creationId xmlns:a16="http://schemas.microsoft.com/office/drawing/2014/main" id="{58BCD522-5AD9-4F60-813E-CB3B6AEAB6E2}"/>
              </a:ext>
            </a:extLst>
          </p:cNvPr>
          <p:cNvSpPr>
            <a:spLocks noGrp="1"/>
          </p:cNvSpPr>
          <p:nvPr>
            <p:ph type="ftr" sz="quarter" idx="13"/>
          </p:nvPr>
        </p:nvSpPr>
        <p:spPr>
          <a:xfrm rot="16200000">
            <a:off x="9812116" y="1591485"/>
            <a:ext cx="3548094" cy="365125"/>
          </a:xfrm>
        </p:spPr>
        <p:txBody>
          <a:bodyPr/>
          <a:lstStyle>
            <a:lvl1pPr>
              <a:defRPr>
                <a:solidFill>
                  <a:schemeClr val="accent2"/>
                </a:solidFill>
              </a:defRPr>
            </a:lvl1pPr>
          </a:lstStyle>
          <a:p>
            <a:r>
              <a:rPr lang="en-US"/>
              <a:t>The Academy: Article III</a:t>
            </a:r>
            <a:endParaRPr lang="en-US" dirty="0"/>
          </a:p>
        </p:txBody>
      </p:sp>
      <p:sp>
        <p:nvSpPr>
          <p:cNvPr id="25" name="Slide Number Placeholder 8">
            <a:extLst>
              <a:ext uri="{FF2B5EF4-FFF2-40B4-BE49-F238E27FC236}">
                <a16:creationId xmlns:a16="http://schemas.microsoft.com/office/drawing/2014/main" id="{AE30A9EF-2135-43EE-8E37-70C7EE1BCAF4}"/>
              </a:ext>
            </a:extLst>
          </p:cNvPr>
          <p:cNvSpPr>
            <a:spLocks noGrp="1"/>
          </p:cNvSpPr>
          <p:nvPr>
            <p:ph type="sldNum" sz="quarter" idx="14"/>
          </p:nvPr>
        </p:nvSpPr>
        <p:spPr>
          <a:xfrm>
            <a:off x="8610600" y="6356350"/>
            <a:ext cx="2743200" cy="365125"/>
          </a:xfrm>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2446686"/>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E48A8E28-7873-4AFA-A619-0E497E0180D0}"/>
              </a:ext>
              <a:ext uri="{C183D7F6-B498-43B3-948B-1728B52AA6E4}">
                <adec:decorative xmlns:adec="http://schemas.microsoft.com/office/drawing/2017/decorative" val="1"/>
              </a:ext>
            </a:extLst>
          </p:cNvPr>
          <p:cNvSpPr/>
          <p:nvPr userDrawn="1"/>
        </p:nvSpPr>
        <p:spPr>
          <a:xfrm>
            <a:off x="192268" y="536567"/>
            <a:ext cx="5784867" cy="5784867"/>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867340" y="2446418"/>
            <a:ext cx="4434721" cy="1965163"/>
          </a:xfrm>
        </p:spPr>
        <p:txBody>
          <a:bodyPr anchor="ctr">
            <a:normAutofit/>
          </a:bodyPr>
          <a:lstStyle>
            <a:lvl1pPr algn="ctr">
              <a:defRPr lang="en-US" sz="4500" kern="1200" dirty="0">
                <a:solidFill>
                  <a:schemeClr val="bg1"/>
                </a:solidFill>
                <a:latin typeface="+mj-lt"/>
                <a:ea typeface="+mj-ea"/>
                <a:cs typeface="+mj-cs"/>
              </a:defRPr>
            </a:lvl1pPr>
          </a:lstStyle>
          <a:p>
            <a:r>
              <a:rPr lang="en-US" dirty="0"/>
              <a:t>Click to edit</a:t>
            </a: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6567"/>
            <a:ext cx="4518504" cy="5784867"/>
          </a:xfrm>
        </p:spPr>
        <p:txBody>
          <a:bodyPr anchor="ctr">
            <a:normAutofit/>
          </a:bodyPr>
          <a:lstStyle>
            <a:lvl1pPr marL="0" indent="0">
              <a:lnSpc>
                <a:spcPts val="2500"/>
              </a:lnSpc>
              <a:buNone/>
              <a:defRPr sz="1800"/>
            </a:lvl1pPr>
          </a:lstStyle>
          <a:p>
            <a:r>
              <a:rPr lang="en-US" sz="1800" dirty="0">
                <a:cs typeface="Calibri"/>
              </a:rPr>
              <a:t>Click to edit master text style</a:t>
            </a:r>
          </a:p>
        </p:txBody>
      </p:sp>
      <p:sp>
        <p:nvSpPr>
          <p:cNvPr id="4" name="Graphic 13">
            <a:extLst>
              <a:ext uri="{FF2B5EF4-FFF2-40B4-BE49-F238E27FC236}">
                <a16:creationId xmlns:a16="http://schemas.microsoft.com/office/drawing/2014/main" id="{5EB0124E-1A8A-4EB1-A9CF-E273590B60B9}"/>
              </a:ext>
              <a:ext uri="{C183D7F6-B498-43B3-948B-1728B52AA6E4}">
                <adec:decorative xmlns:adec="http://schemas.microsoft.com/office/drawing/2017/decorative" val="1"/>
              </a:ext>
            </a:extLst>
          </p:cNvPr>
          <p:cNvSpPr/>
          <p:nvPr userDrawn="1"/>
        </p:nvSpPr>
        <p:spPr>
          <a:xfrm>
            <a:off x="1109945" y="351421"/>
            <a:ext cx="198609" cy="198609"/>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accent2"/>
          </a:solidFill>
          <a:ln w="603" cap="flat">
            <a:noFill/>
            <a:prstDash val="solid"/>
            <a:miter/>
          </a:ln>
        </p:spPr>
        <p:txBody>
          <a:bodyPr rtlCol="0" anchor="ctr"/>
          <a:lstStyle/>
          <a:p>
            <a:endParaRPr lang="en-US" dirty="0"/>
          </a:p>
        </p:txBody>
      </p:sp>
      <p:sp>
        <p:nvSpPr>
          <p:cNvPr id="5" name="Graphic 12">
            <a:extLst>
              <a:ext uri="{FF2B5EF4-FFF2-40B4-BE49-F238E27FC236}">
                <a16:creationId xmlns:a16="http://schemas.microsoft.com/office/drawing/2014/main" id="{44654EA2-A648-4219-B093-1C05AE964626}"/>
              </a:ext>
              <a:ext uri="{C183D7F6-B498-43B3-948B-1728B52AA6E4}">
                <adec:decorative xmlns:adec="http://schemas.microsoft.com/office/drawing/2017/decorative" val="1"/>
              </a:ext>
            </a:extLst>
          </p:cNvPr>
          <p:cNvSpPr/>
          <p:nvPr userDrawn="1"/>
        </p:nvSpPr>
        <p:spPr>
          <a:xfrm>
            <a:off x="5425883" y="5732852"/>
            <a:ext cx="130186" cy="130186"/>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81C0EC89-A66C-4027-8FF0-F7605B506229}"/>
              </a:ext>
              <a:ext uri="{C183D7F6-B498-43B3-948B-1728B52AA6E4}">
                <adec:decorative xmlns:adec="http://schemas.microsoft.com/office/drawing/2017/decorative" val="1"/>
              </a:ext>
            </a:extLst>
          </p:cNvPr>
          <p:cNvSpPr/>
          <p:nvPr userDrawn="1"/>
        </p:nvSpPr>
        <p:spPr>
          <a:xfrm>
            <a:off x="539223" y="1072473"/>
            <a:ext cx="182432" cy="182432"/>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7" name="Date Placeholder 6">
            <a:extLst>
              <a:ext uri="{FF2B5EF4-FFF2-40B4-BE49-F238E27FC236}">
                <a16:creationId xmlns:a16="http://schemas.microsoft.com/office/drawing/2014/main" id="{5B95D6AF-D6A0-4AA6-9810-97D9EBF6771A}"/>
              </a:ext>
            </a:extLst>
          </p:cNvPr>
          <p:cNvSpPr>
            <a:spLocks noGrp="1"/>
          </p:cNvSpPr>
          <p:nvPr>
            <p:ph type="dt" sz="half" idx="10"/>
          </p:nvPr>
        </p:nvSpPr>
        <p:spPr>
          <a:xfrm>
            <a:off x="5785751" y="6356350"/>
            <a:ext cx="2743200" cy="365125"/>
          </a:xfrm>
        </p:spPr>
        <p:txBody>
          <a:bodyPr/>
          <a:lstStyle>
            <a:lvl1pPr>
              <a:defRPr>
                <a:solidFill>
                  <a:schemeClr val="accent2"/>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A6E5DE1C-B9B3-43A2-ADC2-A1E16556824E}"/>
              </a:ext>
            </a:extLst>
          </p:cNvPr>
          <p:cNvSpPr>
            <a:spLocks noGrp="1"/>
          </p:cNvSpPr>
          <p:nvPr>
            <p:ph type="ftr" sz="quarter" idx="11"/>
          </p:nvPr>
        </p:nvSpPr>
        <p:spPr>
          <a:xfrm rot="16200000">
            <a:off x="9812116" y="1591485"/>
            <a:ext cx="3548094" cy="365125"/>
          </a:xfrm>
        </p:spPr>
        <p:txBody>
          <a:bodyPr/>
          <a:lstStyle>
            <a:lvl1pPr>
              <a:defRPr>
                <a:solidFill>
                  <a:schemeClr val="accent2"/>
                </a:solidFill>
              </a:defRPr>
            </a:lvl1pPr>
          </a:lstStyle>
          <a:p>
            <a:r>
              <a:rPr lang="en-US"/>
              <a:t>The Academy: Article III</a:t>
            </a:r>
            <a:endParaRPr lang="en-US" dirty="0"/>
          </a:p>
        </p:txBody>
      </p:sp>
      <p:sp>
        <p:nvSpPr>
          <p:cNvPr id="9" name="Slide Number Placeholder 8">
            <a:extLst>
              <a:ext uri="{FF2B5EF4-FFF2-40B4-BE49-F238E27FC236}">
                <a16:creationId xmlns:a16="http://schemas.microsoft.com/office/drawing/2014/main" id="{A82333A7-2FA8-4CD0-8D5D-EE98B3E37D8F}"/>
              </a:ext>
            </a:extLst>
          </p:cNvPr>
          <p:cNvSpPr>
            <a:spLocks noGrp="1"/>
          </p:cNvSpPr>
          <p:nvPr>
            <p:ph type="sldNum" sz="quarter" idx="12"/>
          </p:nvPr>
        </p:nvSpPr>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79333356"/>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F236E68-2CF8-44ED-939D-0302808CE819}"/>
              </a:ext>
            </a:extLst>
          </p:cNvPr>
          <p:cNvSpPr>
            <a:spLocks noGrp="1"/>
          </p:cNvSpPr>
          <p:nvPr>
            <p:ph type="pic" sz="quarter" idx="13"/>
          </p:nvPr>
        </p:nvSpPr>
        <p:spPr>
          <a:xfrm>
            <a:off x="0" y="0"/>
            <a:ext cx="12188370" cy="6858000"/>
          </a:xfrm>
          <a:custGeom>
            <a:avLst/>
            <a:gdLst>
              <a:gd name="connsiteX0" fmla="*/ 0 w 12188370"/>
              <a:gd name="connsiteY0" fmla="*/ 0 h 6858000"/>
              <a:gd name="connsiteX1" fmla="*/ 12188370 w 12188370"/>
              <a:gd name="connsiteY1" fmla="*/ 0 h 6858000"/>
              <a:gd name="connsiteX2" fmla="*/ 12188370 w 12188370"/>
              <a:gd name="connsiteY2" fmla="*/ 6858000 h 6858000"/>
              <a:gd name="connsiteX3" fmla="*/ 0 w 12188370"/>
              <a:gd name="connsiteY3" fmla="*/ 6858000 h 6858000"/>
              <a:gd name="connsiteX4" fmla="*/ 0 w 12188370"/>
              <a:gd name="connsiteY4" fmla="*/ 843875 h 6858000"/>
              <a:gd name="connsiteX5" fmla="*/ 8473201 w 12188370"/>
              <a:gd name="connsiteY5" fmla="*/ 843875 h 6858000"/>
              <a:gd name="connsiteX6" fmla="*/ 8473201 w 12188370"/>
              <a:gd name="connsiteY6" fmla="*/ 816443 h 6858000"/>
              <a:gd name="connsiteX7" fmla="*/ 0 w 12188370"/>
              <a:gd name="connsiteY7" fmla="*/ 816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370" h="6858000">
                <a:moveTo>
                  <a:pt x="0" y="0"/>
                </a:moveTo>
                <a:lnTo>
                  <a:pt x="12188370" y="0"/>
                </a:lnTo>
                <a:lnTo>
                  <a:pt x="12188370" y="6858000"/>
                </a:lnTo>
                <a:lnTo>
                  <a:pt x="0" y="6858000"/>
                </a:lnTo>
                <a:lnTo>
                  <a:pt x="0" y="843875"/>
                </a:lnTo>
                <a:lnTo>
                  <a:pt x="8473201" y="843875"/>
                </a:lnTo>
                <a:lnTo>
                  <a:pt x="8473201" y="816443"/>
                </a:lnTo>
                <a:lnTo>
                  <a:pt x="0" y="816443"/>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1256275" y="2276439"/>
            <a:ext cx="9679448" cy="2868439"/>
          </a:xfrm>
        </p:spPr>
        <p:txBody>
          <a:bodyPr anchor="b">
            <a:noAutofit/>
          </a:bodyPr>
          <a:lstStyle>
            <a:lvl1pPr algn="l">
              <a:defRPr lang="en-US" sz="7200" b="1" kern="1200" cap="all" dirty="0">
                <a:solidFill>
                  <a:schemeClr val="bg1"/>
                </a:solidFill>
                <a:latin typeface="+mj-lt"/>
                <a:ea typeface="+mj-ea"/>
                <a:cs typeface="+mj-cs"/>
              </a:defRPr>
            </a:lvl1pPr>
          </a:lstStyle>
          <a:p>
            <a:r>
              <a:rPr lang="en-US" dirty="0"/>
              <a:t>CLICK TO EDIT MASTER TITLE STYLE</a:t>
            </a:r>
          </a:p>
        </p:txBody>
      </p:sp>
      <p:sp>
        <p:nvSpPr>
          <p:cNvPr id="13" name="Text Placeholder 3">
            <a:extLst>
              <a:ext uri="{FF2B5EF4-FFF2-40B4-BE49-F238E27FC236}">
                <a16:creationId xmlns:a16="http://schemas.microsoft.com/office/drawing/2014/main" id="{91D9E9B9-E0A7-4C75-946E-BBAEBCC2CA6A}"/>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lvl1pPr marL="0" indent="0">
              <a:buNone/>
              <a:defRPr sz="2000">
                <a:solidFill>
                  <a:schemeClr val="bg1"/>
                </a:solidFill>
              </a:defRPr>
            </a:lvl1pPr>
          </a:lstStyle>
          <a:p>
            <a:r>
              <a:rPr lang="en-US" sz="2000" kern="1200" dirty="0">
                <a:solidFill>
                  <a:srgbClr val="FFFFFF"/>
                </a:solidFill>
                <a:latin typeface="+mn-lt"/>
                <a:ea typeface="+mn-ea"/>
                <a:cs typeface="+mn-cs"/>
              </a:rPr>
              <a:t>Subtitle</a:t>
            </a:r>
          </a:p>
        </p:txBody>
      </p:sp>
      <p:cxnSp>
        <p:nvCxnSpPr>
          <p:cNvPr id="6" name="Straight Connector 5">
            <a:extLst>
              <a:ext uri="{FF2B5EF4-FFF2-40B4-BE49-F238E27FC236}">
                <a16:creationId xmlns:a16="http://schemas.microsoft.com/office/drawing/2014/main" id="{03C6873F-B921-4626-97A7-FD8E9398E4E7}"/>
              </a:ext>
            </a:extLst>
          </p:cNvPr>
          <p:cNvCxnSpPr>
            <a:cxnSpLocks/>
          </p:cNvCxnSpPr>
          <p:nvPr userDrawn="1"/>
        </p:nvCxnSpPr>
        <p:spPr>
          <a:xfrm flipH="1">
            <a:off x="-10886" y="821523"/>
            <a:ext cx="84732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raphic 13">
            <a:extLst>
              <a:ext uri="{FF2B5EF4-FFF2-40B4-BE49-F238E27FC236}">
                <a16:creationId xmlns:a16="http://schemas.microsoft.com/office/drawing/2014/main" id="{275D0799-1240-4A8C-98BF-96679D262568}"/>
              </a:ext>
            </a:extLst>
          </p:cNvPr>
          <p:cNvSpPr/>
          <p:nvPr userDrawn="1"/>
        </p:nvSpPr>
        <p:spPr>
          <a:xfrm>
            <a:off x="544954" y="2865643"/>
            <a:ext cx="146329" cy="157937"/>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9" name="Graphic 12">
            <a:extLst>
              <a:ext uri="{FF2B5EF4-FFF2-40B4-BE49-F238E27FC236}">
                <a16:creationId xmlns:a16="http://schemas.microsoft.com/office/drawing/2014/main" id="{3F7A1898-37E9-4DF7-9E1E-A5D41681C6D9}"/>
              </a:ext>
            </a:extLst>
          </p:cNvPr>
          <p:cNvSpPr/>
          <p:nvPr userDrawn="1"/>
        </p:nvSpPr>
        <p:spPr>
          <a:xfrm>
            <a:off x="903734" y="3094942"/>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9" name="Graphic 15">
            <a:extLst>
              <a:ext uri="{FF2B5EF4-FFF2-40B4-BE49-F238E27FC236}">
                <a16:creationId xmlns:a16="http://schemas.microsoft.com/office/drawing/2014/main" id="{DA49FC99-340D-4901-98CD-6C4D1941C969}"/>
              </a:ext>
            </a:extLst>
          </p:cNvPr>
          <p:cNvSpPr/>
          <p:nvPr userDrawn="1"/>
        </p:nvSpPr>
        <p:spPr>
          <a:xfrm>
            <a:off x="532920" y="361923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36867779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dirty="0"/>
              <a:t>Click to edit Master title style</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The Academy: Article III</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41674894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1284395" y="1825625"/>
            <a:ext cx="10069401"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The Academy: Article III</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5435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7D4E1F-D8DD-4ED2-8901-A47E930891B9}"/>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4820000"/>
          </a:xfrm>
        </p:spPr>
        <p:txBody>
          <a:bodyPr anchor="b">
            <a:normAutofit/>
          </a:bodyPr>
          <a:lstStyle>
            <a:lvl1pPr>
              <a:defRPr lang="en-US" sz="5400" kern="1200" dirty="0">
                <a:solidFill>
                  <a:schemeClr val="tx1"/>
                </a:solidFill>
                <a:latin typeface="+mj-lt"/>
                <a:ea typeface="+mj-ea"/>
                <a:cs typeface="+mj-cs"/>
              </a:defRPr>
            </a:lvl1pPr>
          </a:lstStyle>
          <a:p>
            <a:r>
              <a:rPr lang="en-US" dirty="0"/>
              <a:t>Click to edit</a:t>
            </a:r>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273301" y="299507"/>
            <a:ext cx="5221620" cy="6258985"/>
          </a:xfrm>
        </p:spPr>
        <p:txBody>
          <a:bodyPr/>
          <a:lstStyle/>
          <a:p>
            <a:endParaRPr lang="en-US" dirty="0"/>
          </a:p>
        </p:txBody>
      </p:sp>
      <p:sp>
        <p:nvSpPr>
          <p:cNvPr id="20" name="Date Placeholder 3">
            <a:extLst>
              <a:ext uri="{FF2B5EF4-FFF2-40B4-BE49-F238E27FC236}">
                <a16:creationId xmlns:a16="http://schemas.microsoft.com/office/drawing/2014/main" id="{E19B6EE4-4480-4732-A518-32AAC2EC081A}"/>
              </a:ext>
            </a:extLst>
          </p:cNvPr>
          <p:cNvSpPr>
            <a:spLocks noGrp="1"/>
          </p:cNvSpPr>
          <p:nvPr>
            <p:ph type="dt" sz="half" idx="11"/>
          </p:nvPr>
        </p:nvSpPr>
        <p:spPr>
          <a:xfrm>
            <a:off x="838200" y="6356350"/>
            <a:ext cx="2743200" cy="365125"/>
          </a:xfrm>
        </p:spPr>
        <p:txBody>
          <a:bodyPr/>
          <a:lstStyle>
            <a:lvl1pPr>
              <a:defRPr/>
            </a:lvl1pPr>
          </a:lstStyle>
          <a:p>
            <a:r>
              <a:rPr lang="en-US">
                <a:solidFill>
                  <a:schemeClr val="bg1"/>
                </a:solidFill>
                <a:effectLst>
                  <a:outerShdw blurRad="38100" dist="38100" dir="2700000" algn="tl">
                    <a:srgbClr val="000000">
                      <a:alpha val="43137"/>
                    </a:srgbClr>
                  </a:outerShdw>
                </a:effectLst>
              </a:rPr>
              <a:t>20xx</a:t>
            </a:r>
            <a:endParaRPr lang="en-US" dirty="0">
              <a:solidFill>
                <a:schemeClr val="bg1"/>
              </a:solidFill>
              <a:effectLst>
                <a:outerShdw blurRad="38100" dist="38100" dir="2700000" algn="tl">
                  <a:srgbClr val="000000">
                    <a:alpha val="43137"/>
                  </a:srgbClr>
                </a:outerShdw>
              </a:effectLst>
            </a:endParaRP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77543"/>
            <a:ext cx="4434721" cy="978806"/>
          </a:xfrm>
        </p:spPr>
        <p:txBody>
          <a:bodyPr anchor="t">
            <a:normAutofit/>
          </a:bodyPr>
          <a:lstStyle>
            <a:lvl1pPr marL="0" indent="0">
              <a:buNone/>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2877BB9-EBFF-47D8-BB86-67C309ACB107}"/>
              </a:ext>
            </a:extLst>
          </p:cNvPr>
          <p:cNvSpPr>
            <a:spLocks noGrp="1"/>
          </p:cNvSpPr>
          <p:nvPr>
            <p:ph type="ftr" sz="quarter" idx="12"/>
          </p:nvPr>
        </p:nvSpPr>
        <p:spPr>
          <a:xfrm rot="16200000">
            <a:off x="9812116" y="1591485"/>
            <a:ext cx="3548094" cy="365125"/>
          </a:xfrm>
        </p:spPr>
        <p:txBody>
          <a:bodyPr/>
          <a:lstStyle>
            <a:lvl1pPr>
              <a:defRPr>
                <a:solidFill>
                  <a:schemeClr val="accent2"/>
                </a:solidFill>
              </a:defRPr>
            </a:lvl1pPr>
          </a:lstStyle>
          <a:p>
            <a:r>
              <a:rPr lang="en-US"/>
              <a:t>The Academy: Article III</a:t>
            </a:r>
            <a:endParaRPr lang="en-US" dirty="0"/>
          </a:p>
        </p:txBody>
      </p:sp>
      <p:sp>
        <p:nvSpPr>
          <p:cNvPr id="4" name="Slide Number Placeholder 3">
            <a:extLst>
              <a:ext uri="{FF2B5EF4-FFF2-40B4-BE49-F238E27FC236}">
                <a16:creationId xmlns:a16="http://schemas.microsoft.com/office/drawing/2014/main" id="{4F6CC749-7E8D-4AF0-B13E-80DDB47E2531}"/>
              </a:ext>
            </a:extLst>
          </p:cNvPr>
          <p:cNvSpPr>
            <a:spLocks noGrp="1"/>
          </p:cNvSpPr>
          <p:nvPr>
            <p:ph type="sldNum" sz="quarter" idx="13"/>
          </p:nvPr>
        </p:nvSpPr>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6610926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B15A-5639-4D83-9CDE-B6FC231C544D}"/>
              </a:ext>
            </a:extLst>
          </p:cNvPr>
          <p:cNvSpPr>
            <a:spLocks noGrp="1"/>
          </p:cNvSpPr>
          <p:nvPr>
            <p:ph type="title"/>
          </p:nvPr>
        </p:nvSpPr>
        <p:spPr>
          <a:xfrm>
            <a:off x="578724" y="346498"/>
            <a:ext cx="8117654" cy="1325563"/>
          </a:xfrm>
        </p:spPr>
        <p:txBody>
          <a:bodyPr>
            <a:normAutofit/>
          </a:bodyPr>
          <a:lstStyle>
            <a:lvl1pPr>
              <a:defRPr sz="5400" b="1" cap="none" baseline="0">
                <a:solidFill>
                  <a:schemeClr val="bg1"/>
                </a:solidFill>
              </a:defRPr>
            </a:lvl1pPr>
          </a:lstStyle>
          <a:p>
            <a:r>
              <a:rPr lang="en-US" dirty="0"/>
              <a:t>Click to edit</a:t>
            </a:r>
          </a:p>
        </p:txBody>
      </p:sp>
      <p:sp>
        <p:nvSpPr>
          <p:cNvPr id="17" name="Picture Placeholder 16">
            <a:extLst>
              <a:ext uri="{FF2B5EF4-FFF2-40B4-BE49-F238E27FC236}">
                <a16:creationId xmlns:a16="http://schemas.microsoft.com/office/drawing/2014/main" id="{AAB6B174-300F-4F50-A575-00A13C163585}"/>
              </a:ext>
            </a:extLst>
          </p:cNvPr>
          <p:cNvSpPr>
            <a:spLocks noGrp="1"/>
          </p:cNvSpPr>
          <p:nvPr>
            <p:ph type="pic" sz="quarter" idx="10"/>
          </p:nvPr>
        </p:nvSpPr>
        <p:spPr>
          <a:xfrm>
            <a:off x="579438" y="2006600"/>
            <a:ext cx="2286000" cy="2608263"/>
          </a:xfrm>
        </p:spPr>
        <p:txBody>
          <a:bodyPr/>
          <a:lstStyle/>
          <a:p>
            <a:endParaRPr lang="en-US" dirty="0"/>
          </a:p>
        </p:txBody>
      </p:sp>
      <p:sp>
        <p:nvSpPr>
          <p:cNvPr id="18" name="Picture Placeholder 16">
            <a:extLst>
              <a:ext uri="{FF2B5EF4-FFF2-40B4-BE49-F238E27FC236}">
                <a16:creationId xmlns:a16="http://schemas.microsoft.com/office/drawing/2014/main" id="{74E96A81-148E-486F-BEFA-3D3FDB0B412F}"/>
              </a:ext>
            </a:extLst>
          </p:cNvPr>
          <p:cNvSpPr>
            <a:spLocks noGrp="1"/>
          </p:cNvSpPr>
          <p:nvPr>
            <p:ph type="pic" sz="quarter" idx="11"/>
          </p:nvPr>
        </p:nvSpPr>
        <p:spPr>
          <a:xfrm>
            <a:off x="3494908" y="2006380"/>
            <a:ext cx="2286000" cy="2608263"/>
          </a:xfrm>
        </p:spPr>
        <p:txBody>
          <a:bodyPr/>
          <a:lstStyle/>
          <a:p>
            <a:endParaRPr lang="en-US" dirty="0"/>
          </a:p>
        </p:txBody>
      </p:sp>
      <p:sp>
        <p:nvSpPr>
          <p:cNvPr id="19" name="Picture Placeholder 16">
            <a:extLst>
              <a:ext uri="{FF2B5EF4-FFF2-40B4-BE49-F238E27FC236}">
                <a16:creationId xmlns:a16="http://schemas.microsoft.com/office/drawing/2014/main" id="{17F02522-1BD4-4AC9-BBCB-05010ECC0A8B}"/>
              </a:ext>
            </a:extLst>
          </p:cNvPr>
          <p:cNvSpPr>
            <a:spLocks noGrp="1"/>
          </p:cNvSpPr>
          <p:nvPr>
            <p:ph type="pic" sz="quarter" idx="12"/>
          </p:nvPr>
        </p:nvSpPr>
        <p:spPr>
          <a:xfrm>
            <a:off x="6410378" y="2015722"/>
            <a:ext cx="2286000" cy="2608263"/>
          </a:xfrm>
        </p:spPr>
        <p:txBody>
          <a:bodyPr/>
          <a:lstStyle/>
          <a:p>
            <a:endParaRPr lang="en-US" dirty="0"/>
          </a:p>
        </p:txBody>
      </p:sp>
      <p:sp>
        <p:nvSpPr>
          <p:cNvPr id="20" name="Picture Placeholder 16">
            <a:extLst>
              <a:ext uri="{FF2B5EF4-FFF2-40B4-BE49-F238E27FC236}">
                <a16:creationId xmlns:a16="http://schemas.microsoft.com/office/drawing/2014/main" id="{E961DC1B-263A-48A8-89E6-541AC356E525}"/>
              </a:ext>
            </a:extLst>
          </p:cNvPr>
          <p:cNvSpPr>
            <a:spLocks noGrp="1"/>
          </p:cNvSpPr>
          <p:nvPr>
            <p:ph type="pic" sz="quarter" idx="13"/>
          </p:nvPr>
        </p:nvSpPr>
        <p:spPr>
          <a:xfrm>
            <a:off x="9327276" y="2006379"/>
            <a:ext cx="2286000" cy="2608263"/>
          </a:xfrm>
        </p:spPr>
        <p:txBody>
          <a:bodyPr/>
          <a:lstStyle/>
          <a:p>
            <a:endParaRPr lang="en-US" dirty="0"/>
          </a:p>
        </p:txBody>
      </p:sp>
      <p:sp>
        <p:nvSpPr>
          <p:cNvPr id="21" name="Text Placeholder 27">
            <a:extLst>
              <a:ext uri="{FF2B5EF4-FFF2-40B4-BE49-F238E27FC236}">
                <a16:creationId xmlns:a16="http://schemas.microsoft.com/office/drawing/2014/main" id="{2C4443B1-A455-4AF9-BE87-A07EA91F850A}"/>
              </a:ext>
            </a:extLst>
          </p:cNvPr>
          <p:cNvSpPr>
            <a:spLocks noGrp="1"/>
          </p:cNvSpPr>
          <p:nvPr>
            <p:ph type="body" sz="quarter" idx="17" hasCustomPrompt="1"/>
          </p:nvPr>
        </p:nvSpPr>
        <p:spPr>
          <a:xfrm>
            <a:off x="578724"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lvl="0"/>
            <a:r>
              <a:rPr lang="en-US" dirty="0"/>
              <a:t>CLICK TO EDIT</a:t>
            </a:r>
          </a:p>
        </p:txBody>
      </p:sp>
      <p:sp>
        <p:nvSpPr>
          <p:cNvPr id="22" name="Text Placeholder 27">
            <a:extLst>
              <a:ext uri="{FF2B5EF4-FFF2-40B4-BE49-F238E27FC236}">
                <a16:creationId xmlns:a16="http://schemas.microsoft.com/office/drawing/2014/main" id="{EEC7D0BC-E2A5-4FBE-A334-D9FF80B0DD3E}"/>
              </a:ext>
            </a:extLst>
          </p:cNvPr>
          <p:cNvSpPr>
            <a:spLocks noGrp="1"/>
          </p:cNvSpPr>
          <p:nvPr>
            <p:ph type="body" sz="quarter" idx="18"/>
          </p:nvPr>
        </p:nvSpPr>
        <p:spPr>
          <a:xfrm>
            <a:off x="578724"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23" name="Text Placeholder 27">
            <a:extLst>
              <a:ext uri="{FF2B5EF4-FFF2-40B4-BE49-F238E27FC236}">
                <a16:creationId xmlns:a16="http://schemas.microsoft.com/office/drawing/2014/main" id="{0CC80C9C-897F-4C36-8150-427548D8FFCA}"/>
              </a:ext>
            </a:extLst>
          </p:cNvPr>
          <p:cNvSpPr>
            <a:spLocks noGrp="1"/>
          </p:cNvSpPr>
          <p:nvPr>
            <p:ph type="body" sz="quarter" idx="19" hasCustomPrompt="1"/>
          </p:nvPr>
        </p:nvSpPr>
        <p:spPr>
          <a:xfrm>
            <a:off x="349490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4" name="Text Placeholder 27">
            <a:extLst>
              <a:ext uri="{FF2B5EF4-FFF2-40B4-BE49-F238E27FC236}">
                <a16:creationId xmlns:a16="http://schemas.microsoft.com/office/drawing/2014/main" id="{A621D1DC-4C76-4E2F-A56F-7D7C193776A5}"/>
              </a:ext>
            </a:extLst>
          </p:cNvPr>
          <p:cNvSpPr>
            <a:spLocks noGrp="1"/>
          </p:cNvSpPr>
          <p:nvPr>
            <p:ph type="body" sz="quarter" idx="20"/>
          </p:nvPr>
        </p:nvSpPr>
        <p:spPr>
          <a:xfrm>
            <a:off x="349490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25" name="Text Placeholder 27">
            <a:extLst>
              <a:ext uri="{FF2B5EF4-FFF2-40B4-BE49-F238E27FC236}">
                <a16:creationId xmlns:a16="http://schemas.microsoft.com/office/drawing/2014/main" id="{2DF3BDDA-6F5B-42F5-B623-12E87B19908B}"/>
              </a:ext>
            </a:extLst>
          </p:cNvPr>
          <p:cNvSpPr>
            <a:spLocks noGrp="1"/>
          </p:cNvSpPr>
          <p:nvPr>
            <p:ph type="body" sz="quarter" idx="21" hasCustomPrompt="1"/>
          </p:nvPr>
        </p:nvSpPr>
        <p:spPr>
          <a:xfrm>
            <a:off x="641037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6" name="Text Placeholder 27">
            <a:extLst>
              <a:ext uri="{FF2B5EF4-FFF2-40B4-BE49-F238E27FC236}">
                <a16:creationId xmlns:a16="http://schemas.microsoft.com/office/drawing/2014/main" id="{332AD10F-DEDB-4199-BAF1-536999434B01}"/>
              </a:ext>
            </a:extLst>
          </p:cNvPr>
          <p:cNvSpPr>
            <a:spLocks noGrp="1"/>
          </p:cNvSpPr>
          <p:nvPr>
            <p:ph type="body" sz="quarter" idx="22"/>
          </p:nvPr>
        </p:nvSpPr>
        <p:spPr>
          <a:xfrm>
            <a:off x="641037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27" name="Text Placeholder 27">
            <a:extLst>
              <a:ext uri="{FF2B5EF4-FFF2-40B4-BE49-F238E27FC236}">
                <a16:creationId xmlns:a16="http://schemas.microsoft.com/office/drawing/2014/main" id="{28F12227-FF8F-4C6B-910E-91A315DC2206}"/>
              </a:ext>
            </a:extLst>
          </p:cNvPr>
          <p:cNvSpPr>
            <a:spLocks noGrp="1"/>
          </p:cNvSpPr>
          <p:nvPr>
            <p:ph type="body" sz="quarter" idx="23" hasCustomPrompt="1"/>
          </p:nvPr>
        </p:nvSpPr>
        <p:spPr>
          <a:xfrm>
            <a:off x="9325847" y="5017734"/>
            <a:ext cx="2285999"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8" name="Text Placeholder 27">
            <a:extLst>
              <a:ext uri="{FF2B5EF4-FFF2-40B4-BE49-F238E27FC236}">
                <a16:creationId xmlns:a16="http://schemas.microsoft.com/office/drawing/2014/main" id="{D8C71F03-1105-4059-948E-EE58B5878A75}"/>
              </a:ext>
            </a:extLst>
          </p:cNvPr>
          <p:cNvSpPr>
            <a:spLocks noGrp="1"/>
          </p:cNvSpPr>
          <p:nvPr>
            <p:ph type="body" sz="quarter" idx="24"/>
          </p:nvPr>
        </p:nvSpPr>
        <p:spPr>
          <a:xfrm>
            <a:off x="9325847" y="5352052"/>
            <a:ext cx="2285999"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3" name="Date Placeholder 2">
            <a:extLst>
              <a:ext uri="{FF2B5EF4-FFF2-40B4-BE49-F238E27FC236}">
                <a16:creationId xmlns:a16="http://schemas.microsoft.com/office/drawing/2014/main" id="{E1F25ADF-BF1A-41A4-8F03-96470F6D079B}"/>
              </a:ext>
            </a:extLst>
          </p:cNvPr>
          <p:cNvSpPr>
            <a:spLocks noGrp="1"/>
          </p:cNvSpPr>
          <p:nvPr>
            <p:ph type="dt" sz="half" idx="25"/>
          </p:nvPr>
        </p:nvSpPr>
        <p:spPr>
          <a:xfrm>
            <a:off x="661988" y="6133917"/>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08C25E53-C87A-4194-B265-1AC2B8E754D8}"/>
              </a:ext>
            </a:extLst>
          </p:cNvPr>
          <p:cNvSpPr>
            <a:spLocks noGrp="1"/>
          </p:cNvSpPr>
          <p:nvPr>
            <p:ph type="ftr" sz="quarter" idx="26"/>
          </p:nvPr>
        </p:nvSpPr>
        <p:spPr>
          <a:xfrm>
            <a:off x="8505756" y="845343"/>
            <a:ext cx="3633923" cy="365125"/>
          </a:xfrm>
        </p:spPr>
        <p:txBody>
          <a:bodyPr/>
          <a:lstStyle>
            <a:lvl1pPr>
              <a:defRPr>
                <a:solidFill>
                  <a:schemeClr val="bg1"/>
                </a:solidFill>
              </a:defRPr>
            </a:lvl1pPr>
          </a:lstStyle>
          <a:p>
            <a:r>
              <a:rPr lang="en-US"/>
              <a:t>The Academy: Article III</a:t>
            </a:r>
            <a:endParaRPr lang="en-US" dirty="0"/>
          </a:p>
        </p:txBody>
      </p:sp>
      <p:sp>
        <p:nvSpPr>
          <p:cNvPr id="5" name="Slide Number Placeholder 4">
            <a:extLst>
              <a:ext uri="{FF2B5EF4-FFF2-40B4-BE49-F238E27FC236}">
                <a16:creationId xmlns:a16="http://schemas.microsoft.com/office/drawing/2014/main" id="{999E8DA8-8512-47B3-8251-03433D6EA255}"/>
              </a:ext>
            </a:extLst>
          </p:cNvPr>
          <p:cNvSpPr>
            <a:spLocks noGrp="1"/>
          </p:cNvSpPr>
          <p:nvPr>
            <p:ph type="sldNum" sz="quarter" idx="27"/>
          </p:nvPr>
        </p:nvSpPr>
        <p:spPr>
          <a:xfrm>
            <a:off x="8610600" y="6160417"/>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1770389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ntent 2 column (compariso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norm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The Academy: Article III</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Graphic 15">
            <a:extLst>
              <a:ext uri="{FF2B5EF4-FFF2-40B4-BE49-F238E27FC236}">
                <a16:creationId xmlns:a16="http://schemas.microsoft.com/office/drawing/2014/main" id="{AF89E921-750A-4005-BEC2-04B9514B2D76}"/>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3B378915-E570-47AE-8F85-FB8ED4A6CC72}"/>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3" name="Graphic 14">
            <a:extLst>
              <a:ext uri="{FF2B5EF4-FFF2-40B4-BE49-F238E27FC236}">
                <a16:creationId xmlns:a16="http://schemas.microsoft.com/office/drawing/2014/main" id="{3AF1E926-D68F-4DC8-9F6D-C2C1576F92E5}"/>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30166710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2"/>
                </a:solidFill>
              </a:defRPr>
            </a:lvl1pPr>
          </a:lstStyle>
          <a:p>
            <a:r>
              <a:rPr lang="en-US"/>
              <a:t>The Academy: Article III</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635397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60" r:id="rId5"/>
    <p:sldLayoutId id="2147483680" r:id="rId6"/>
    <p:sldLayoutId id="2147483677" r:id="rId7"/>
    <p:sldLayoutId id="2147483665" r:id="rId8"/>
    <p:sldLayoutId id="2147483663" r:id="rId9"/>
    <p:sldLayoutId id="2147483679" r:id="rId10"/>
    <p:sldLayoutId id="2147483681" r:id="rId11"/>
    <p:sldLayoutId id="2147483671" r:id="rId12"/>
  </p:sldLayoutIdLst>
  <p:hf hdr="0" dt="0"/>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edtech4beginners.com/tag/cyber-security-threats/" TargetMode="External"/><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diante.jackson@proton.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www.privateinternetaccess.com/blog/5-sure-signs-you-have-been-hacked/"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5" descr="Pythem - Python Network/Pentesting Tool">
            <a:extLst>
              <a:ext uri="{FF2B5EF4-FFF2-40B4-BE49-F238E27FC236}">
                <a16:creationId xmlns:a16="http://schemas.microsoft.com/office/drawing/2014/main" id="{B5F22C11-4FE3-4065-96C3-C3A1E470B97A}"/>
              </a:ext>
            </a:extLst>
          </p:cNvPr>
          <p:cNvPicPr>
            <a:picLocks noGrp="1" noChangeAspect="1"/>
          </p:cNvPicPr>
          <p:nvPr>
            <p:ph type="pic" sz="quarter" idx="13"/>
          </p:nvPr>
        </p:nvPicPr>
        <p:blipFill rotWithShape="1">
          <a:blip r:embed="rId2"/>
          <a:srcRect/>
          <a:stretch/>
        </p:blipFill>
        <p:spPr>
          <a:xfrm>
            <a:off x="20" y="-22"/>
            <a:ext cx="12191977" cy="6858022"/>
          </a:xfrm>
          <a:prstGeom prst="rect">
            <a:avLst/>
          </a:prstGeom>
        </p:spPr>
      </p:pic>
      <p:sp>
        <p:nvSpPr>
          <p:cNvPr id="23" name="Rectangle 2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a:xfrm>
            <a:off x="477981" y="1122362"/>
            <a:ext cx="4023360" cy="2802219"/>
          </a:xfrm>
        </p:spPr>
        <p:txBody>
          <a:bodyPr vert="horz" lIns="91440" tIns="45720" rIns="91440" bIns="45720" rtlCol="0" anchor="b">
            <a:normAutofit/>
          </a:bodyPr>
          <a:lstStyle/>
          <a:p>
            <a:pPr algn="l"/>
            <a:r>
              <a:rPr lang="en-US" sz="4200" b="1" i="0" kern="1200" cap="all" baseline="0">
                <a:solidFill>
                  <a:schemeClr val="tx1"/>
                </a:solidFill>
                <a:latin typeface="+mj-lt"/>
                <a:ea typeface="+mj-ea"/>
                <a:cs typeface="+mj-cs"/>
              </a:rPr>
              <a:t>Python</a:t>
            </a:r>
            <a:br>
              <a:rPr lang="en-US" sz="4200" b="1" i="0" kern="1200" cap="all" baseline="0">
                <a:solidFill>
                  <a:schemeClr val="tx1"/>
                </a:solidFill>
                <a:latin typeface="+mj-lt"/>
                <a:ea typeface="+mj-ea"/>
                <a:cs typeface="+mj-cs"/>
              </a:rPr>
            </a:br>
            <a:r>
              <a:rPr lang="en-US" sz="4200" b="1" i="0" kern="1200" cap="all" baseline="0">
                <a:solidFill>
                  <a:schemeClr val="tx1"/>
                </a:solidFill>
                <a:latin typeface="+mj-lt"/>
                <a:ea typeface="+mj-ea"/>
                <a:cs typeface="+mj-cs"/>
              </a:rPr>
              <a:t>for</a:t>
            </a:r>
            <a:br>
              <a:rPr lang="en-US" sz="4200" b="1" i="0" kern="1200" cap="all" baseline="0">
                <a:solidFill>
                  <a:schemeClr val="tx1"/>
                </a:solidFill>
                <a:latin typeface="+mj-lt"/>
                <a:ea typeface="+mj-ea"/>
                <a:cs typeface="+mj-cs"/>
              </a:rPr>
            </a:br>
            <a:r>
              <a:rPr lang="en-US" sz="4200" b="1" i="0" kern="1200" cap="all" baseline="0">
                <a:solidFill>
                  <a:schemeClr val="tx1"/>
                </a:solidFill>
                <a:latin typeface="+mj-lt"/>
                <a:ea typeface="+mj-ea"/>
                <a:cs typeface="+mj-cs"/>
              </a:rPr>
              <a:t>Penetration</a:t>
            </a:r>
            <a:br>
              <a:rPr lang="en-US" sz="4200" b="1" i="0" kern="1200" cap="all" baseline="0">
                <a:solidFill>
                  <a:schemeClr val="tx1"/>
                </a:solidFill>
                <a:latin typeface="+mj-lt"/>
                <a:ea typeface="+mj-ea"/>
                <a:cs typeface="+mj-cs"/>
              </a:rPr>
            </a:br>
            <a:r>
              <a:rPr lang="en-US" sz="4200" b="1" i="0" kern="1200" cap="all" baseline="0">
                <a:solidFill>
                  <a:schemeClr val="tx1"/>
                </a:solidFill>
                <a:latin typeface="+mj-lt"/>
                <a:ea typeface="+mj-ea"/>
                <a:cs typeface="+mj-cs"/>
              </a:rPr>
              <a:t>Testing</a:t>
            </a:r>
          </a:p>
        </p:txBody>
      </p:sp>
      <p:sp>
        <p:nvSpPr>
          <p:cNvPr id="3" name="Subtitle 2">
            <a:extLst>
              <a:ext uri="{FF2B5EF4-FFF2-40B4-BE49-F238E27FC236}">
                <a16:creationId xmlns:a16="http://schemas.microsoft.com/office/drawing/2014/main" id="{92726762-2B23-4F53-9DBB-96441A2A51BB}"/>
              </a:ext>
            </a:extLst>
          </p:cNvPr>
          <p:cNvSpPr>
            <a:spLocks noGrp="1"/>
          </p:cNvSpPr>
          <p:nvPr>
            <p:ph type="subTitle" idx="1"/>
          </p:nvPr>
        </p:nvSpPr>
        <p:spPr>
          <a:xfrm>
            <a:off x="477980" y="4065146"/>
            <a:ext cx="4023359" cy="1208141"/>
          </a:xfrm>
        </p:spPr>
        <p:txBody>
          <a:bodyPr vert="horz" lIns="91440" tIns="45720" rIns="91440" bIns="45720" rtlCol="0" anchor="t">
            <a:normAutofit/>
          </a:bodyPr>
          <a:lstStyle/>
          <a:p>
            <a:pPr algn="l"/>
            <a:r>
              <a:rPr lang="en-US" dirty="0">
                <a:solidFill>
                  <a:schemeClr val="tx1"/>
                </a:solidFill>
              </a:rPr>
              <a:t>The Academy:</a:t>
            </a:r>
            <a:br>
              <a:rPr lang="en-US" dirty="0">
                <a:solidFill>
                  <a:schemeClr val="tx1"/>
                </a:solidFill>
              </a:rPr>
            </a:br>
            <a:r>
              <a:rPr lang="en-US" dirty="0">
                <a:solidFill>
                  <a:schemeClr val="tx1"/>
                </a:solidFill>
              </a:rPr>
              <a:t>Article III</a:t>
            </a:r>
          </a:p>
        </p:txBody>
      </p:sp>
      <p:pic>
        <p:nvPicPr>
          <p:cNvPr id="7" name="Picture 6" descr="A white text on a black background&#10;&#10;Description automatically generated">
            <a:extLst>
              <a:ext uri="{FF2B5EF4-FFF2-40B4-BE49-F238E27FC236}">
                <a16:creationId xmlns:a16="http://schemas.microsoft.com/office/drawing/2014/main" id="{B0370D30-ED8A-51A2-D5AD-6454F3FF6F82}"/>
              </a:ext>
            </a:extLst>
          </p:cNvPr>
          <p:cNvPicPr>
            <a:picLocks noChangeAspect="1"/>
          </p:cNvPicPr>
          <p:nvPr/>
        </p:nvPicPr>
        <p:blipFill>
          <a:blip r:embed="rId3"/>
          <a:stretch>
            <a:fillRect/>
          </a:stretch>
        </p:blipFill>
        <p:spPr>
          <a:xfrm>
            <a:off x="7359570" y="50538"/>
            <a:ext cx="4707038" cy="892418"/>
          </a:xfrm>
          <a:prstGeom prst="rect">
            <a:avLst/>
          </a:prstGeom>
        </p:spPr>
      </p:pic>
    </p:spTree>
    <p:extLst>
      <p:ext uri="{BB962C8B-B14F-4D97-AF65-F5344CB8AC3E}">
        <p14:creationId xmlns:p14="http://schemas.microsoft.com/office/powerpoint/2010/main" val="19176322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Binary abstract code patterns in cyan and magenta waves">
            <a:extLst>
              <a:ext uri="{FF2B5EF4-FFF2-40B4-BE49-F238E27FC236}">
                <a16:creationId xmlns:a16="http://schemas.microsoft.com/office/drawing/2014/main" id="{C1108E47-5A52-8595-9D29-7E7B3EEB55B8}"/>
              </a:ext>
            </a:extLst>
          </p:cNvPr>
          <p:cNvPicPr>
            <a:picLocks noGrp="1" noChangeAspect="1"/>
          </p:cNvPicPr>
          <p:nvPr>
            <p:ph type="pic" sz="quarter" idx="13"/>
          </p:nvPr>
        </p:nvPicPr>
        <p:blipFill rotWithShape="1">
          <a:blip r:embed="rId2"/>
          <a:srcRect b="15730"/>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605844C-ADEB-D341-1087-0B83B0077AC8}"/>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5400" b="1" i="0" kern="1200" cap="all" baseline="0" dirty="0">
                <a:solidFill>
                  <a:schemeClr val="tx1"/>
                </a:solidFill>
                <a:latin typeface="+mj-lt"/>
                <a:ea typeface="+mj-ea"/>
                <a:cs typeface="+mj-cs"/>
              </a:rPr>
              <a:t>File transfer</a:t>
            </a:r>
            <a:br>
              <a:rPr lang="en-US" sz="5400" dirty="0">
                <a:solidFill>
                  <a:schemeClr val="tx1"/>
                </a:solidFill>
              </a:rPr>
            </a:br>
            <a:r>
              <a:rPr lang="en-US" sz="5400">
                <a:solidFill>
                  <a:schemeClr val="tx1"/>
                </a:solidFill>
              </a:rPr>
              <a:t>applet</a:t>
            </a:r>
            <a:endParaRPr lang="en-US" sz="5400" b="1" i="0" kern="1200" cap="all" baseline="0" dirty="0">
              <a:solidFill>
                <a:schemeClr val="tx1"/>
              </a:solidFill>
              <a:latin typeface="+mj-lt"/>
            </a:endParaRPr>
          </a:p>
        </p:txBody>
      </p:sp>
      <p:sp>
        <p:nvSpPr>
          <p:cNvPr id="4" name="Text Placeholder 3">
            <a:extLst>
              <a:ext uri="{FF2B5EF4-FFF2-40B4-BE49-F238E27FC236}">
                <a16:creationId xmlns:a16="http://schemas.microsoft.com/office/drawing/2014/main" id="{AE9F9240-9E3F-E44C-2EB5-715203F0316B}"/>
              </a:ext>
            </a:extLst>
          </p:cNvPr>
          <p:cNvSpPr>
            <a:spLocks noGrp="1"/>
          </p:cNvSpPr>
          <p:nvPr>
            <p:ph type="body" idx="14"/>
          </p:nvPr>
        </p:nvSpPr>
        <p:spPr>
          <a:xfrm>
            <a:off x="477980" y="4065146"/>
            <a:ext cx="4023359" cy="1208141"/>
          </a:xfrm>
        </p:spPr>
        <p:txBody>
          <a:bodyPr vert="horz" lIns="91440" tIns="45720" rIns="91440" bIns="45720" rtlCol="0">
            <a:normAutofit/>
          </a:bodyPr>
          <a:lstStyle/>
          <a:p>
            <a:r>
              <a:rPr lang="en-US" sz="2400" kern="1200">
                <a:solidFill>
                  <a:schemeClr val="tx1"/>
                </a:solidFill>
                <a:latin typeface="+mn-lt"/>
                <a:ea typeface="+mn-ea"/>
                <a:cs typeface="+mn-cs"/>
              </a:rPr>
              <a:t>Utilizing python sockets to extract information during a penetration test.</a:t>
            </a:r>
          </a:p>
        </p:txBody>
      </p:sp>
    </p:spTree>
    <p:extLst>
      <p:ext uri="{BB962C8B-B14F-4D97-AF65-F5344CB8AC3E}">
        <p14:creationId xmlns:p14="http://schemas.microsoft.com/office/powerpoint/2010/main" val="3565761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365125"/>
            <a:ext cx="10515600" cy="1325563"/>
          </a:xfrm>
        </p:spPr>
        <p:txBody>
          <a:bodyPr>
            <a:normAutofit/>
          </a:bodyPr>
          <a:lstStyle/>
          <a:p>
            <a:r>
              <a:rPr lang="en-US" dirty="0"/>
              <a:t>Writing the File Transfer Script</a:t>
            </a:r>
          </a:p>
        </p:txBody>
      </p:sp>
      <p:graphicFrame>
        <p:nvGraphicFramePr>
          <p:cNvPr id="14" name="Content Placeholder 6" descr="Timeline graphic with arrows pointing to the right.">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2504842704"/>
              </p:ext>
            </p:extLst>
          </p:nvPr>
        </p:nvGraphicFramePr>
        <p:xfrm>
          <a:off x="1284288" y="1825625"/>
          <a:ext cx="1006951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Footer Placeholder 11">
            <a:extLst>
              <a:ext uri="{FF2B5EF4-FFF2-40B4-BE49-F238E27FC236}">
                <a16:creationId xmlns:a16="http://schemas.microsoft.com/office/drawing/2014/main" id="{05BD2482-8F66-489E-9BC0-570377B9FB24}"/>
              </a:ext>
            </a:extLst>
          </p:cNvPr>
          <p:cNvSpPr>
            <a:spLocks noGrp="1"/>
          </p:cNvSpPr>
          <p:nvPr>
            <p:ph type="ftr" sz="quarter" idx="11"/>
          </p:nvPr>
        </p:nvSpPr>
        <p:spPr>
          <a:xfrm>
            <a:off x="4038600" y="6356350"/>
            <a:ext cx="4114800" cy="365125"/>
          </a:xfrm>
        </p:spPr>
        <p:txBody>
          <a:bodyPr/>
          <a:lstStyle/>
          <a:p>
            <a:r>
              <a:rPr lang="en-US"/>
              <a:t>The Academy: Article III</a:t>
            </a:r>
            <a:endParaRPr lang="en-US" dirty="0"/>
          </a:p>
        </p:txBody>
      </p:sp>
      <p:sp>
        <p:nvSpPr>
          <p:cNvPr id="13" name="Slide Number Placeholder 12">
            <a:extLst>
              <a:ext uri="{FF2B5EF4-FFF2-40B4-BE49-F238E27FC236}">
                <a16:creationId xmlns:a16="http://schemas.microsoft.com/office/drawing/2014/main" id="{F27A0308-5E9B-49B9-8172-A9FCE07E1EF8}"/>
              </a:ext>
            </a:extLst>
          </p:cNvPr>
          <p:cNvSpPr>
            <a:spLocks noGrp="1"/>
          </p:cNvSpPr>
          <p:nvPr>
            <p:ph type="sldNum" sz="quarter" idx="12"/>
          </p:nvPr>
        </p:nvSpPr>
        <p:spPr>
          <a:xfrm>
            <a:off x="8610600" y="6356350"/>
            <a:ext cx="2743200" cy="365125"/>
          </a:xfrm>
        </p:spPr>
        <p:txBody>
          <a:bodyPr/>
          <a:lstStyle/>
          <a:p>
            <a:fld id="{27CE633F-9882-4A5C-83A2-1109D0C73261}" type="slidenum">
              <a:rPr lang="en-US" smtClean="0"/>
              <a:pPr/>
              <a:t>11</a:t>
            </a:fld>
            <a:endParaRPr lang="en-US" dirty="0"/>
          </a:p>
        </p:txBody>
      </p:sp>
    </p:spTree>
    <p:extLst>
      <p:ext uri="{BB962C8B-B14F-4D97-AF65-F5344CB8AC3E}">
        <p14:creationId xmlns:p14="http://schemas.microsoft.com/office/powerpoint/2010/main" val="315928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27016-0A73-37B5-9374-7FCD62C52CEC}"/>
              </a:ext>
            </a:extLst>
          </p:cNvPr>
          <p:cNvSpPr>
            <a:spLocks noGrp="1"/>
          </p:cNvSpPr>
          <p:nvPr>
            <p:ph type="title"/>
          </p:nvPr>
        </p:nvSpPr>
        <p:spPr/>
        <p:txBody>
          <a:bodyPr/>
          <a:lstStyle/>
          <a:p>
            <a:r>
              <a:rPr lang="en-US"/>
              <a:t>Now to VS Code!</a:t>
            </a:r>
          </a:p>
        </p:txBody>
      </p:sp>
      <p:sp>
        <p:nvSpPr>
          <p:cNvPr id="3" name="Content Placeholder 2">
            <a:extLst>
              <a:ext uri="{FF2B5EF4-FFF2-40B4-BE49-F238E27FC236}">
                <a16:creationId xmlns:a16="http://schemas.microsoft.com/office/drawing/2014/main" id="{48325149-DF2F-9D7A-A67D-67C782AF40D1}"/>
              </a:ext>
            </a:extLst>
          </p:cNvPr>
          <p:cNvSpPr>
            <a:spLocks noGrp="1"/>
          </p:cNvSpPr>
          <p:nvPr>
            <p:ph idx="1"/>
          </p:nvPr>
        </p:nvSpPr>
        <p:spPr/>
        <p:txBody>
          <a:bodyPr/>
          <a:lstStyle/>
          <a:p>
            <a:r>
              <a:rPr lang="en-US" dirty="0"/>
              <a:t>I encourage you to also look at the documentation for every library we use and find ways to enhance or modify my example to suit your needs or improve upon it as a project!</a:t>
            </a:r>
          </a:p>
        </p:txBody>
      </p:sp>
      <p:sp>
        <p:nvSpPr>
          <p:cNvPr id="4" name="Footer Placeholder 3">
            <a:extLst>
              <a:ext uri="{FF2B5EF4-FFF2-40B4-BE49-F238E27FC236}">
                <a16:creationId xmlns:a16="http://schemas.microsoft.com/office/drawing/2014/main" id="{ABE84088-97EA-C4EA-42CE-09475F4121F8}"/>
              </a:ext>
            </a:extLst>
          </p:cNvPr>
          <p:cNvSpPr>
            <a:spLocks noGrp="1"/>
          </p:cNvSpPr>
          <p:nvPr>
            <p:ph type="ftr" sz="quarter" idx="11"/>
          </p:nvPr>
        </p:nvSpPr>
        <p:spPr/>
        <p:txBody>
          <a:bodyPr/>
          <a:lstStyle/>
          <a:p>
            <a:r>
              <a:rPr lang="en-US"/>
              <a:t>The Academy: Article III</a:t>
            </a:r>
            <a:endParaRPr lang="en-US" dirty="0"/>
          </a:p>
        </p:txBody>
      </p:sp>
      <p:sp>
        <p:nvSpPr>
          <p:cNvPr id="5" name="Slide Number Placeholder 4">
            <a:extLst>
              <a:ext uri="{FF2B5EF4-FFF2-40B4-BE49-F238E27FC236}">
                <a16:creationId xmlns:a16="http://schemas.microsoft.com/office/drawing/2014/main" id="{F4B64578-5C5D-1E77-B8A4-B6997EAFDEF9}"/>
              </a:ext>
            </a:extLst>
          </p:cNvPr>
          <p:cNvSpPr>
            <a:spLocks noGrp="1"/>
          </p:cNvSpPr>
          <p:nvPr>
            <p:ph type="sldNum" sz="quarter" idx="12"/>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1528821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Why would we use these?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US" dirty="0"/>
              <a:t>Reverse Shell</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8" y="2505075"/>
            <a:ext cx="5157787" cy="3684588"/>
          </a:xfrm>
        </p:spPr>
        <p:txBody>
          <a:bodyPr vert="horz" lIns="91440" tIns="45720" rIns="91440" bIns="45720" rtlCol="0" anchor="t">
            <a:normAutofit/>
          </a:bodyPr>
          <a:lstStyle/>
          <a:p>
            <a:r>
              <a:rPr lang="en-US" dirty="0"/>
              <a:t>Allows you to gain a stable command shell on a victim's machine.</a:t>
            </a:r>
          </a:p>
          <a:p>
            <a:r>
              <a:rPr lang="en-US" dirty="0"/>
              <a:t>The more minimal it is, the less likely it is to be detected.</a:t>
            </a:r>
          </a:p>
          <a:p>
            <a:r>
              <a:rPr lang="en-US" dirty="0"/>
              <a:t>Expand upon the knowledge we gain when writing shells to develop Command and Control frameworks, exploits, and many other tools.</a:t>
            </a:r>
          </a:p>
          <a:p>
            <a:r>
              <a:rPr lang="en-US" dirty="0"/>
              <a:t>We can manually control every aspect of our communication with socket.</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File Transfer</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172200" y="2505075"/>
            <a:ext cx="5183188" cy="3684588"/>
          </a:xfrm>
        </p:spPr>
        <p:txBody>
          <a:bodyPr vert="horz" lIns="91440" tIns="45720" rIns="91440" bIns="45720" rtlCol="0" anchor="t">
            <a:normAutofit/>
          </a:bodyPr>
          <a:lstStyle/>
          <a:p>
            <a:r>
              <a:rPr lang="en-US" dirty="0"/>
              <a:t>Allows us to transfer files, keys, secrets, and more in a lightweight applet.</a:t>
            </a:r>
          </a:p>
          <a:p>
            <a:r>
              <a:rPr lang="en-US" dirty="0"/>
              <a:t>Although its barebones, it can be expanded to perform these actions completely discreetly with encryption, proxies, fragmentation, etc.</a:t>
            </a:r>
          </a:p>
          <a:p>
            <a:r>
              <a:rPr lang="en-US" dirty="0"/>
              <a:t>It can be developed quickly and deployed anywhere that has Python.</a:t>
            </a:r>
          </a:p>
        </p:txBody>
      </p:sp>
      <p:sp>
        <p:nvSpPr>
          <p:cNvPr id="19" name="Footer Placeholder 18">
            <a:extLst>
              <a:ext uri="{FF2B5EF4-FFF2-40B4-BE49-F238E27FC236}">
                <a16:creationId xmlns:a16="http://schemas.microsoft.com/office/drawing/2014/main" id="{6A866E2A-500D-4CAD-AA20-5C272EC14B69}"/>
              </a:ext>
            </a:extLst>
          </p:cNvPr>
          <p:cNvSpPr>
            <a:spLocks noGrp="1"/>
          </p:cNvSpPr>
          <p:nvPr>
            <p:ph type="ftr" sz="quarter" idx="11"/>
          </p:nvPr>
        </p:nvSpPr>
        <p:spPr>
          <a:xfrm>
            <a:off x="4038600" y="6356350"/>
            <a:ext cx="4114800" cy="365125"/>
          </a:xfrm>
        </p:spPr>
        <p:txBody>
          <a:bodyPr/>
          <a:lstStyle/>
          <a:p>
            <a:r>
              <a:rPr lang="en-US"/>
              <a:t>The Academy: Article III</a:t>
            </a:r>
            <a:endParaRPr lang="en-US" dirty="0"/>
          </a:p>
        </p:txBody>
      </p:sp>
      <p:sp>
        <p:nvSpPr>
          <p:cNvPr id="20" name="Slide Number Placeholder 19">
            <a:extLst>
              <a:ext uri="{FF2B5EF4-FFF2-40B4-BE49-F238E27FC236}">
                <a16:creationId xmlns:a16="http://schemas.microsoft.com/office/drawing/2014/main" id="{3FDE1686-8C52-4216-8F1E-E679435C618A}"/>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3124766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Specks of gold dust">
            <a:extLst>
              <a:ext uri="{FF2B5EF4-FFF2-40B4-BE49-F238E27FC236}">
                <a16:creationId xmlns:a16="http://schemas.microsoft.com/office/drawing/2014/main" id="{F113EB03-D479-E6A6-06C7-919688DF3465}"/>
              </a:ext>
            </a:extLst>
          </p:cNvPr>
          <p:cNvPicPr>
            <a:picLocks noGrp="1" noChangeAspect="1"/>
          </p:cNvPicPr>
          <p:nvPr>
            <p:ph type="pic" sz="quarter" idx="13"/>
          </p:nvPr>
        </p:nvPicPr>
        <p:blipFill rotWithShape="1">
          <a:blip r:embed="rId2"/>
          <a:srcRect l="6222" r="-1" b="-1"/>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478B942-4B05-F840-2799-FA2D0E566000}"/>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5000" b="1" i="0" kern="1200" cap="all" baseline="0">
                <a:solidFill>
                  <a:schemeClr val="tx1"/>
                </a:solidFill>
                <a:latin typeface="+mj-lt"/>
                <a:ea typeface="+mj-ea"/>
                <a:cs typeface="+mj-cs"/>
              </a:rPr>
              <a:t>Host discovery</a:t>
            </a:r>
          </a:p>
        </p:txBody>
      </p:sp>
      <p:sp>
        <p:nvSpPr>
          <p:cNvPr id="4" name="Text Placeholder 3">
            <a:extLst>
              <a:ext uri="{FF2B5EF4-FFF2-40B4-BE49-F238E27FC236}">
                <a16:creationId xmlns:a16="http://schemas.microsoft.com/office/drawing/2014/main" id="{0CE58684-B2B9-2D82-BB0D-2EE9FD491340}"/>
              </a:ext>
            </a:extLst>
          </p:cNvPr>
          <p:cNvSpPr>
            <a:spLocks noGrp="1"/>
          </p:cNvSpPr>
          <p:nvPr>
            <p:ph type="body" idx="14"/>
          </p:nvPr>
        </p:nvSpPr>
        <p:spPr>
          <a:xfrm>
            <a:off x="477980" y="4065146"/>
            <a:ext cx="4023359" cy="1208141"/>
          </a:xfrm>
        </p:spPr>
        <p:txBody>
          <a:bodyPr vert="horz" lIns="91440" tIns="45720" rIns="91440" bIns="45720" rtlCol="0">
            <a:normAutofit/>
          </a:bodyPr>
          <a:lstStyle/>
          <a:p>
            <a:r>
              <a:rPr lang="en-US" sz="2400" kern="1200">
                <a:solidFill>
                  <a:schemeClr val="tx1"/>
                </a:solidFill>
                <a:latin typeface="+mn-lt"/>
                <a:ea typeface="+mn-ea"/>
                <a:cs typeface="+mn-cs"/>
              </a:rPr>
              <a:t>Using ARP and TCP SYN with Python-Scapy.</a:t>
            </a:r>
          </a:p>
        </p:txBody>
      </p:sp>
    </p:spTree>
    <p:extLst>
      <p:ext uri="{BB962C8B-B14F-4D97-AF65-F5344CB8AC3E}">
        <p14:creationId xmlns:p14="http://schemas.microsoft.com/office/powerpoint/2010/main" val="5836391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FC7243-9015-6DFE-2575-3FC37EA7F0A3}"/>
              </a:ext>
            </a:extLst>
          </p:cNvPr>
          <p:cNvSpPr>
            <a:spLocks noGrp="1"/>
          </p:cNvSpPr>
          <p:nvPr>
            <p:ph type="title"/>
          </p:nvPr>
        </p:nvSpPr>
        <p:spPr>
          <a:xfrm>
            <a:off x="1188069" y="381935"/>
            <a:ext cx="4008583" cy="5974414"/>
          </a:xfrm>
        </p:spPr>
        <p:txBody>
          <a:bodyPr vert="horz" lIns="91440" tIns="45720" rIns="91440" bIns="45720" rtlCol="0" anchor="ctr">
            <a:normAutofit/>
          </a:bodyPr>
          <a:lstStyle/>
          <a:p>
            <a:r>
              <a:rPr lang="en-US" sz="7200" kern="1200">
                <a:solidFill>
                  <a:schemeClr val="bg1"/>
                </a:solidFill>
                <a:latin typeface="+mj-lt"/>
                <a:ea typeface="+mj-ea"/>
                <a:cs typeface="+mj-cs"/>
              </a:rPr>
              <a:t>Intro to Scapy</a:t>
            </a:r>
          </a:p>
        </p:txBody>
      </p:sp>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5" name="Content Placeholder 4">
            <a:extLst>
              <a:ext uri="{FF2B5EF4-FFF2-40B4-BE49-F238E27FC236}">
                <a16:creationId xmlns:a16="http://schemas.microsoft.com/office/drawing/2014/main" id="{866481AA-1ED6-ADE8-5680-6F6F1AA11B2F}"/>
              </a:ext>
            </a:extLst>
          </p:cNvPr>
          <p:cNvSpPr>
            <a:spLocks noGrp="1"/>
          </p:cNvSpPr>
          <p:nvPr>
            <p:ph type="body" sz="quarter" idx="15"/>
          </p:nvPr>
        </p:nvSpPr>
        <p:spPr>
          <a:xfrm>
            <a:off x="6096000" y="381935"/>
            <a:ext cx="4986955" cy="5974415"/>
          </a:xfrm>
        </p:spPr>
        <p:txBody>
          <a:bodyPr vert="horz" lIns="91440" tIns="45720" rIns="91440" bIns="45720" rtlCol="0" anchor="ctr">
            <a:normAutofit/>
          </a:bodyPr>
          <a:lstStyle/>
          <a:p>
            <a:r>
              <a:rPr lang="en-US"/>
              <a:t>Scapy is powerful network monitoring and packet manipulation module in Python. It can be used to develop a lot of low-level projects like passive host discovery scans, Bluetooth sniffing, Wi-Fi sniffing, device spoofing, Man-In-The-Middle, and much much more!</a:t>
            </a:r>
          </a:p>
          <a:p>
            <a:endParaRPr lang="en-US"/>
          </a:p>
          <a:p>
            <a:r>
              <a:rPr lang="en-US"/>
              <a:t>In this demo, we are going to make a host discovery tool using two different methods:</a:t>
            </a:r>
          </a:p>
          <a:p>
            <a:pPr marL="285750" indent="-285750">
              <a:buFont typeface="Calibri" panose="020B0604020202020204" pitchFamily="34" charset="0"/>
              <a:buChar char="-"/>
            </a:pPr>
            <a:r>
              <a:rPr lang="en-US"/>
              <a:t>ARP scanning, which is the fastest and most reliable way of scanning for hosts due to being extremely low-level.</a:t>
            </a:r>
          </a:p>
          <a:p>
            <a:pPr marL="285750" indent="-285750">
              <a:buFont typeface="Calibri" panose="020B0604020202020204" pitchFamily="34" charset="0"/>
              <a:buChar char="-"/>
            </a:pPr>
            <a:r>
              <a:rPr lang="en-US"/>
              <a:t>TCP Syn/Ack scanning, which allows us to forge normal traffic and use the response to gauge if the device is online.</a:t>
            </a:r>
          </a:p>
        </p:txBody>
      </p:sp>
      <p:sp>
        <p:nvSpPr>
          <p:cNvPr id="6" name="Footer Placeholder 5">
            <a:extLst>
              <a:ext uri="{FF2B5EF4-FFF2-40B4-BE49-F238E27FC236}">
                <a16:creationId xmlns:a16="http://schemas.microsoft.com/office/drawing/2014/main" id="{A98224C9-BF08-B134-760B-CC330CB03915}"/>
              </a:ext>
            </a:extLst>
          </p:cNvPr>
          <p:cNvSpPr>
            <a:spLocks noGrp="1"/>
          </p:cNvSpPr>
          <p:nvPr>
            <p:ph type="ftr" sz="quarter" idx="17"/>
          </p:nvPr>
        </p:nvSpPr>
        <p:spPr>
          <a:xfrm rot="16200000">
            <a:off x="9812115" y="1591485"/>
            <a:ext cx="3548094"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The Academy: Article III</a:t>
            </a:r>
          </a:p>
        </p:txBody>
      </p:sp>
      <p:sp>
        <p:nvSpPr>
          <p:cNvPr id="7" name="Slide Number Placeholder 6">
            <a:extLst>
              <a:ext uri="{FF2B5EF4-FFF2-40B4-BE49-F238E27FC236}">
                <a16:creationId xmlns:a16="http://schemas.microsoft.com/office/drawing/2014/main" id="{49238484-8C17-E809-C30C-4BD48BDE27E7}"/>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15</a:t>
            </a:fld>
            <a:endParaRPr lang="en-US"/>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857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47C64C2-FC09-4323-A32D-5DCB300AD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1256522" y="591829"/>
            <a:ext cx="3939688" cy="5583126"/>
          </a:xfrm>
        </p:spPr>
        <p:txBody>
          <a:bodyPr>
            <a:normAutofit/>
          </a:bodyPr>
          <a:lstStyle/>
          <a:p>
            <a:r>
              <a:rPr lang="en-US" sz="6100">
                <a:solidFill>
                  <a:schemeClr val="bg1"/>
                </a:solidFill>
              </a:rPr>
              <a:t>Creating the Host Discovery Tool!</a:t>
            </a:r>
          </a:p>
        </p:txBody>
      </p:sp>
      <p:cxnSp>
        <p:nvCxnSpPr>
          <p:cNvPr id="34" name="Straight Connector 3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6"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2518"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38"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31298"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40"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6978"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2" name="Footer Placeholder 11">
            <a:extLst>
              <a:ext uri="{FF2B5EF4-FFF2-40B4-BE49-F238E27FC236}">
                <a16:creationId xmlns:a16="http://schemas.microsoft.com/office/drawing/2014/main" id="{05BD2482-8F66-489E-9BC0-570377B9FB2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bg1"/>
                </a:solidFill>
              </a:rPr>
              <a:t>The Academy: Article III</a:t>
            </a:r>
          </a:p>
        </p:txBody>
      </p:sp>
      <p:sp>
        <p:nvSpPr>
          <p:cNvPr id="13" name="Slide Number Placeholder 12">
            <a:extLst>
              <a:ext uri="{FF2B5EF4-FFF2-40B4-BE49-F238E27FC236}">
                <a16:creationId xmlns:a16="http://schemas.microsoft.com/office/drawing/2014/main" id="{F27A0308-5E9B-49B9-8172-A9FCE07E1EF8}"/>
              </a:ext>
            </a:extLst>
          </p:cNvPr>
          <p:cNvSpPr>
            <a:spLocks noGrp="1"/>
          </p:cNvSpPr>
          <p:nvPr>
            <p:ph type="sldNum" sz="quarter" idx="12"/>
          </p:nvPr>
        </p:nvSpPr>
        <p:spPr>
          <a:xfrm>
            <a:off x="8610600" y="6356350"/>
            <a:ext cx="2743200" cy="365125"/>
          </a:xfrm>
        </p:spPr>
        <p:txBody>
          <a:bodyPr>
            <a:normAutofit/>
          </a:bodyPr>
          <a:lstStyle/>
          <a:p>
            <a:pPr>
              <a:spcAft>
                <a:spcPts val="600"/>
              </a:spcAft>
            </a:pPr>
            <a:fld id="{27CE633F-9882-4A5C-83A2-1109D0C73261}" type="slidenum">
              <a:rPr lang="en-US">
                <a:solidFill>
                  <a:schemeClr val="bg1"/>
                </a:solidFill>
              </a:rPr>
              <a:pPr>
                <a:spcAft>
                  <a:spcPts val="600"/>
                </a:spcAft>
              </a:pPr>
              <a:t>16</a:t>
            </a:fld>
            <a:endParaRPr lang="en-US">
              <a:solidFill>
                <a:schemeClr val="bg1"/>
              </a:solidFill>
            </a:endParaRPr>
          </a:p>
        </p:txBody>
      </p:sp>
      <p:graphicFrame>
        <p:nvGraphicFramePr>
          <p:cNvPr id="14" name="Content Placeholder 6" descr="Timeline graphic with arrows pointing to the right.">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2316892639"/>
              </p:ext>
            </p:extLst>
          </p:nvPr>
        </p:nvGraphicFramePr>
        <p:xfrm>
          <a:off x="5492710" y="671805"/>
          <a:ext cx="5861090" cy="550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905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Importance of </a:t>
            </a:r>
            <a:r>
              <a:rPr lang="en-US" dirty="0" err="1"/>
              <a:t>Reconnaisance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9" y="1681163"/>
            <a:ext cx="3282206" cy="823912"/>
          </a:xfrm>
        </p:spPr>
        <p:txBody>
          <a:bodyPr>
            <a:normAutofit fontScale="92500"/>
          </a:bodyPr>
          <a:lstStyle/>
          <a:p>
            <a:r>
              <a:rPr lang="en-US" dirty="0"/>
              <a:t>Lessens Unnecessary Noise during Scans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9" y="2505075"/>
            <a:ext cx="3282206" cy="3684588"/>
          </a:xfrm>
        </p:spPr>
        <p:txBody>
          <a:bodyPr vert="horz" lIns="91440" tIns="45720" rIns="91440" bIns="45720" rtlCol="0" anchor="t">
            <a:normAutofit/>
          </a:bodyPr>
          <a:lstStyle/>
          <a:p>
            <a:pPr marL="0" indent="0">
              <a:buNone/>
            </a:pPr>
            <a:r>
              <a:rPr lang="en-US" dirty="0"/>
              <a:t>Port Scanning and Vulnerability Scanning are essential steps in the </a:t>
            </a:r>
            <a:r>
              <a:rPr lang="en-US" dirty="0" err="1"/>
              <a:t>Pentesting</a:t>
            </a:r>
            <a:r>
              <a:rPr lang="en-US" dirty="0"/>
              <a:t> process. By narrowing down the list of hosts, you allow yourself to waste less time and resources while also being less suspicious.</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446815" y="1681163"/>
            <a:ext cx="3298370" cy="823912"/>
          </a:xfrm>
        </p:spPr>
        <p:txBody>
          <a:bodyPr>
            <a:normAutofit/>
          </a:bodyPr>
          <a:lstStyle/>
          <a:p>
            <a:r>
              <a:rPr lang="en-US" dirty="0"/>
              <a:t>Creates Priority</a:t>
            </a:r>
            <a:br>
              <a:rPr lang="en-US" dirty="0"/>
            </a:br>
            <a:endParaRPr lang="en-US" dirty="0"/>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446815" y="2505075"/>
            <a:ext cx="3298370" cy="3684588"/>
          </a:xfrm>
        </p:spPr>
        <p:txBody>
          <a:bodyPr vert="horz" lIns="91440" tIns="45720" rIns="91440" bIns="45720" rtlCol="0" anchor="t">
            <a:normAutofit/>
          </a:bodyPr>
          <a:lstStyle/>
          <a:p>
            <a:pPr marL="0" indent="0">
              <a:buNone/>
            </a:pPr>
            <a:r>
              <a:rPr lang="en-US" dirty="0"/>
              <a:t>By identifying machines and conducting scanning, you can determine what assets you need to prioritize when conducting your research and enumeration. The deployments most likely to bear critical vulnerabilities are noted.</a:t>
            </a:r>
          </a:p>
        </p:txBody>
      </p:sp>
      <p:sp>
        <p:nvSpPr>
          <p:cNvPr id="7" name="Text Placeholder 6">
            <a:extLst>
              <a:ext uri="{FF2B5EF4-FFF2-40B4-BE49-F238E27FC236}">
                <a16:creationId xmlns:a16="http://schemas.microsoft.com/office/drawing/2014/main" id="{8A09829E-85A7-405D-9654-F8AFA0746F6D}"/>
              </a:ext>
            </a:extLst>
          </p:cNvPr>
          <p:cNvSpPr>
            <a:spLocks noGrp="1"/>
          </p:cNvSpPr>
          <p:nvPr>
            <p:ph type="body" sz="quarter" idx="13"/>
          </p:nvPr>
        </p:nvSpPr>
        <p:spPr>
          <a:xfrm>
            <a:off x="8053841" y="1681163"/>
            <a:ext cx="3298370" cy="823912"/>
          </a:xfrm>
        </p:spPr>
        <p:txBody>
          <a:bodyPr/>
          <a:lstStyle/>
          <a:p>
            <a:r>
              <a:rPr lang="en-US" dirty="0"/>
              <a:t>Being Careful</a:t>
            </a:r>
            <a:br>
              <a:rPr lang="en-US" dirty="0"/>
            </a:br>
            <a:endParaRPr lang="en-US" dirty="0"/>
          </a:p>
        </p:txBody>
      </p:sp>
      <p:sp>
        <p:nvSpPr>
          <p:cNvPr id="9" name="Content Placeholder 8">
            <a:extLst>
              <a:ext uri="{FF2B5EF4-FFF2-40B4-BE49-F238E27FC236}">
                <a16:creationId xmlns:a16="http://schemas.microsoft.com/office/drawing/2014/main" id="{C0A9D378-0FBF-4D33-890B-EB3C953B94DD}"/>
              </a:ext>
            </a:extLst>
          </p:cNvPr>
          <p:cNvSpPr>
            <a:spLocks noGrp="1"/>
          </p:cNvSpPr>
          <p:nvPr>
            <p:ph sz="quarter" idx="14"/>
          </p:nvPr>
        </p:nvSpPr>
        <p:spPr>
          <a:xfrm>
            <a:off x="8053841" y="2505075"/>
            <a:ext cx="3307230" cy="3950401"/>
          </a:xfrm>
        </p:spPr>
        <p:txBody>
          <a:bodyPr vert="horz" lIns="91440" tIns="45720" rIns="91440" bIns="45720" rtlCol="0" anchor="t">
            <a:normAutofit/>
          </a:bodyPr>
          <a:lstStyle/>
          <a:p>
            <a:pPr marL="0" indent="0">
              <a:buNone/>
            </a:pPr>
            <a:r>
              <a:rPr lang="en-US" dirty="0"/>
              <a:t>It is essential that you don't neglect this stage of the </a:t>
            </a:r>
            <a:r>
              <a:rPr lang="en-US" dirty="0" err="1"/>
              <a:t>Pentesting</a:t>
            </a:r>
            <a:r>
              <a:rPr lang="en-US" dirty="0"/>
              <a:t> lifecycle; if you narrow too far you might miss a critical environment, but if you don't narrow enough, you make more noise and focus too much on unimportant infrastructure.</a:t>
            </a:r>
            <a:endParaRPr lang="en-US"/>
          </a:p>
          <a:p>
            <a:endParaRPr lang="en-US" dirty="0"/>
          </a:p>
        </p:txBody>
      </p:sp>
      <p:sp>
        <p:nvSpPr>
          <p:cNvPr id="23" name="Footer Placeholder 22">
            <a:extLst>
              <a:ext uri="{FF2B5EF4-FFF2-40B4-BE49-F238E27FC236}">
                <a16:creationId xmlns:a16="http://schemas.microsoft.com/office/drawing/2014/main" id="{5F2272C5-0322-41BF-9040-FB70C974F651}"/>
              </a:ext>
            </a:extLst>
          </p:cNvPr>
          <p:cNvSpPr>
            <a:spLocks noGrp="1"/>
          </p:cNvSpPr>
          <p:nvPr>
            <p:ph type="ftr" sz="quarter" idx="11"/>
          </p:nvPr>
        </p:nvSpPr>
        <p:spPr/>
        <p:txBody>
          <a:bodyPr/>
          <a:lstStyle/>
          <a:p>
            <a:r>
              <a:rPr lang="en-US"/>
              <a:t>The Academy: Article III</a:t>
            </a:r>
            <a:endParaRPr lang="en-US" dirty="0"/>
          </a:p>
        </p:txBody>
      </p:sp>
      <p:sp>
        <p:nvSpPr>
          <p:cNvPr id="24" name="Slide Number Placeholder 23">
            <a:extLst>
              <a:ext uri="{FF2B5EF4-FFF2-40B4-BE49-F238E27FC236}">
                <a16:creationId xmlns:a16="http://schemas.microsoft.com/office/drawing/2014/main" id="{403113AC-F8AE-4445-835E-44A422E28243}"/>
              </a:ext>
            </a:extLst>
          </p:cNvPr>
          <p:cNvSpPr>
            <a:spLocks noGrp="1"/>
          </p:cNvSpPr>
          <p:nvPr>
            <p:ph type="sldNum" sz="quarter" idx="12"/>
          </p:nvPr>
        </p:nvSpPr>
        <p:spPr/>
        <p:txBody>
          <a:bodyPr/>
          <a:lstStyle/>
          <a:p>
            <a:fld id="{294A09A9-5501-47C1-A89A-A340965A2BE2}" type="slidenum">
              <a:rPr lang="en-US" smtClean="0"/>
              <a:t>17</a:t>
            </a:fld>
            <a:endParaRPr lang="en-US" dirty="0"/>
          </a:p>
        </p:txBody>
      </p:sp>
    </p:spTree>
    <p:extLst>
      <p:ext uri="{BB962C8B-B14F-4D97-AF65-F5344CB8AC3E}">
        <p14:creationId xmlns:p14="http://schemas.microsoft.com/office/powerpoint/2010/main" val="1403455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Hacking and its Legal Consequences">
            <a:extLst>
              <a:ext uri="{FF2B5EF4-FFF2-40B4-BE49-F238E27FC236}">
                <a16:creationId xmlns:a16="http://schemas.microsoft.com/office/drawing/2014/main" id="{80956DF3-F237-FB16-677F-ED2FFE1E779E}"/>
              </a:ext>
            </a:extLst>
          </p:cNvPr>
          <p:cNvPicPr>
            <a:picLocks noChangeAspect="1"/>
          </p:cNvPicPr>
          <p:nvPr/>
        </p:nvPicPr>
        <p:blipFill rotWithShape="1">
          <a:blip r:embed="rId2"/>
          <a:srcRect t="15709" r="-1" b="-1"/>
          <a:stretch/>
        </p:blipFill>
        <p:spPr>
          <a:xfrm>
            <a:off x="20" y="10"/>
            <a:ext cx="12188932" cy="6857990"/>
          </a:xfrm>
          <a:prstGeom prst="rect">
            <a:avLst/>
          </a:prstGeom>
        </p:spPr>
      </p:pic>
      <p:sp>
        <p:nvSpPr>
          <p:cNvPr id="55" name="Rectangle 54">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EEBBFFF-A69B-A0A9-5AF3-4BF5C4305CBF}"/>
              </a:ext>
            </a:extLst>
          </p:cNvPr>
          <p:cNvSpPr>
            <a:spLocks noGrp="1"/>
          </p:cNvSpPr>
          <p:nvPr>
            <p:ph type="title"/>
          </p:nvPr>
        </p:nvSpPr>
        <p:spPr>
          <a:xfrm>
            <a:off x="1524000" y="3885327"/>
            <a:ext cx="9144000" cy="1684057"/>
          </a:xfrm>
        </p:spPr>
        <p:txBody>
          <a:bodyPr vert="horz" lIns="91440" tIns="45720" rIns="91440" bIns="45720" rtlCol="0" anchor="b">
            <a:normAutofit/>
          </a:bodyPr>
          <a:lstStyle/>
          <a:p>
            <a:pPr algn="ctr"/>
            <a:r>
              <a:rPr lang="en-US" sz="2400" b="1" i="0" kern="1200" cap="all" baseline="0" dirty="0">
                <a:latin typeface="+mj-lt"/>
                <a:ea typeface="+mj-ea"/>
                <a:cs typeface="+mj-cs"/>
              </a:rPr>
              <a:t>Tips</a:t>
            </a:r>
            <a:br>
              <a:rPr lang="en-US" sz="2400" b="1" i="0" kern="1200" cap="all" baseline="0" dirty="0"/>
            </a:br>
            <a:r>
              <a:rPr lang="en-US" sz="2400" b="1" i="0" kern="1200" cap="all" baseline="0" dirty="0">
                <a:latin typeface="+mj-lt"/>
                <a:ea typeface="+mj-ea"/>
                <a:cs typeface="+mj-cs"/>
              </a:rPr>
              <a:t>outlook</a:t>
            </a:r>
            <a:br>
              <a:rPr lang="en-US" sz="2400" b="1" i="0" kern="1200" cap="all" baseline="0" dirty="0"/>
            </a:br>
            <a:r>
              <a:rPr lang="en-US" sz="2400" b="1" i="0" kern="1200" cap="all" baseline="0" dirty="0">
                <a:latin typeface="+mj-lt"/>
                <a:ea typeface="+mj-ea"/>
                <a:cs typeface="+mj-cs"/>
              </a:rPr>
              <a:t>&amp; </a:t>
            </a:r>
            <a:br>
              <a:rPr lang="en-US" sz="2400" dirty="0"/>
            </a:br>
            <a:r>
              <a:rPr lang="en-US" sz="2400" b="1" i="0" kern="1200" cap="all" baseline="0" dirty="0">
                <a:latin typeface="+mj-lt"/>
                <a:ea typeface="+mj-ea"/>
                <a:cs typeface="+mj-cs"/>
              </a:rPr>
              <a:t>Conclusion</a:t>
            </a:r>
          </a:p>
        </p:txBody>
      </p:sp>
    </p:spTree>
    <p:extLst>
      <p:ext uri="{BB962C8B-B14F-4D97-AF65-F5344CB8AC3E}">
        <p14:creationId xmlns:p14="http://schemas.microsoft.com/office/powerpoint/2010/main" val="236976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06A1-2D94-8FDF-D3FF-DA5AC1FA7218}"/>
              </a:ext>
            </a:extLst>
          </p:cNvPr>
          <p:cNvSpPr>
            <a:spLocks noGrp="1"/>
          </p:cNvSpPr>
          <p:nvPr>
            <p:ph type="title"/>
          </p:nvPr>
        </p:nvSpPr>
        <p:spPr/>
        <p:txBody>
          <a:bodyPr/>
          <a:lstStyle/>
          <a:p>
            <a:r>
              <a:rPr lang="en-US"/>
              <a:t>Tips &amp; Tricks</a:t>
            </a:r>
          </a:p>
        </p:txBody>
      </p:sp>
      <p:sp>
        <p:nvSpPr>
          <p:cNvPr id="3" name="Content Placeholder 2">
            <a:extLst>
              <a:ext uri="{FF2B5EF4-FFF2-40B4-BE49-F238E27FC236}">
                <a16:creationId xmlns:a16="http://schemas.microsoft.com/office/drawing/2014/main" id="{0682EAB4-95BF-28C8-B295-7FF4B48D899F}"/>
              </a:ext>
            </a:extLst>
          </p:cNvPr>
          <p:cNvSpPr>
            <a:spLocks noGrp="1"/>
          </p:cNvSpPr>
          <p:nvPr>
            <p:ph idx="1"/>
          </p:nvPr>
        </p:nvSpPr>
        <p:spPr>
          <a:xfrm>
            <a:off x="6392583" y="275883"/>
            <a:ext cx="4518504" cy="6316261"/>
          </a:xfrm>
        </p:spPr>
        <p:txBody>
          <a:bodyPr vert="horz" lIns="91440" tIns="45720" rIns="91440" bIns="45720" rtlCol="0" anchor="ctr">
            <a:noAutofit/>
          </a:bodyPr>
          <a:lstStyle/>
          <a:p>
            <a:r>
              <a:rPr lang="en-US" sz="1600" dirty="0"/>
              <a:t>I </a:t>
            </a:r>
            <a:r>
              <a:rPr lang="en-US" sz="1600" b="1" i="1" dirty="0"/>
              <a:t>HEAVILY</a:t>
            </a:r>
            <a:r>
              <a:rPr lang="en-US" sz="1600" dirty="0"/>
              <a:t> encourage you to write your own projects, whether you use the libraries we looked in to today or not. Submit them via my discord for a chance to get posted in the announcements channel!</a:t>
            </a:r>
          </a:p>
          <a:p>
            <a:r>
              <a:rPr lang="en-US" sz="1600" dirty="0"/>
              <a:t>Libraries to look in to:</a:t>
            </a:r>
          </a:p>
          <a:p>
            <a:pPr marL="285750" indent="-285750">
              <a:buFont typeface="Calibri" panose="020B0604020202020204" pitchFamily="34" charset="0"/>
              <a:buChar char="-"/>
            </a:pPr>
            <a:r>
              <a:rPr lang="en-US" sz="1600" err="1"/>
              <a:t>Pwntools</a:t>
            </a:r>
            <a:endParaRPr lang="en-US" sz="1600"/>
          </a:p>
          <a:p>
            <a:pPr marL="285750" indent="-285750">
              <a:buFont typeface="Calibri" panose="020B0604020202020204" pitchFamily="34" charset="0"/>
              <a:buChar char="-"/>
            </a:pPr>
            <a:r>
              <a:rPr lang="en-US" sz="1600" err="1"/>
              <a:t>Scapy</a:t>
            </a:r>
            <a:endParaRPr lang="en-US" sz="1600"/>
          </a:p>
          <a:p>
            <a:pPr marL="285750" indent="-285750">
              <a:buFont typeface="Calibri" panose="020B0604020202020204" pitchFamily="34" charset="0"/>
              <a:buChar char="-"/>
            </a:pPr>
            <a:r>
              <a:rPr lang="en-US" sz="1600" dirty="0"/>
              <a:t>Socket</a:t>
            </a:r>
          </a:p>
          <a:p>
            <a:pPr marL="285750" indent="-285750">
              <a:buFont typeface="Calibri" panose="020B0604020202020204" pitchFamily="34" charset="0"/>
              <a:buChar char="-"/>
            </a:pPr>
            <a:r>
              <a:rPr lang="en-US" sz="1600" dirty="0"/>
              <a:t>BeautifulSoup4</a:t>
            </a:r>
          </a:p>
          <a:p>
            <a:pPr marL="285750" indent="-285750">
              <a:buFont typeface="Calibri" panose="020B0604020202020204" pitchFamily="34" charset="0"/>
              <a:buChar char="-"/>
            </a:pPr>
            <a:r>
              <a:rPr lang="en-US" sz="1600" dirty="0"/>
              <a:t>Requests</a:t>
            </a:r>
          </a:p>
          <a:p>
            <a:r>
              <a:rPr lang="en-US" sz="1600" dirty="0"/>
              <a:t>Also, if you can, acquire this book: </a:t>
            </a:r>
            <a:br>
              <a:rPr lang="en-US" sz="1600" dirty="0"/>
            </a:br>
            <a:r>
              <a:rPr lang="en-US" sz="1600" dirty="0"/>
              <a:t>Red Team Field Manual by Ben Clark.</a:t>
            </a:r>
          </a:p>
          <a:p>
            <a:r>
              <a:rPr lang="en-US" sz="1600" dirty="0"/>
              <a:t>Use </a:t>
            </a:r>
            <a:r>
              <a:rPr lang="en-US" sz="1600" dirty="0" err="1"/>
              <a:t>cheatsheets</a:t>
            </a:r>
            <a:r>
              <a:rPr lang="en-US" sz="1600" dirty="0"/>
              <a:t> and docs to your advantage!</a:t>
            </a:r>
          </a:p>
        </p:txBody>
      </p:sp>
      <p:sp>
        <p:nvSpPr>
          <p:cNvPr id="4" name="Footer Placeholder 3">
            <a:extLst>
              <a:ext uri="{FF2B5EF4-FFF2-40B4-BE49-F238E27FC236}">
                <a16:creationId xmlns:a16="http://schemas.microsoft.com/office/drawing/2014/main" id="{DB3DA805-08CF-C6F8-2F63-29FF6C004A13}"/>
              </a:ext>
            </a:extLst>
          </p:cNvPr>
          <p:cNvSpPr>
            <a:spLocks noGrp="1"/>
          </p:cNvSpPr>
          <p:nvPr>
            <p:ph type="ftr" sz="quarter" idx="11"/>
          </p:nvPr>
        </p:nvSpPr>
        <p:spPr/>
        <p:txBody>
          <a:bodyPr/>
          <a:lstStyle/>
          <a:p>
            <a:r>
              <a:rPr lang="en-US"/>
              <a:t>The Academy: Article III</a:t>
            </a:r>
            <a:endParaRPr lang="en-US" dirty="0"/>
          </a:p>
        </p:txBody>
      </p:sp>
      <p:sp>
        <p:nvSpPr>
          <p:cNvPr id="5" name="Slide Number Placeholder 4">
            <a:extLst>
              <a:ext uri="{FF2B5EF4-FFF2-40B4-BE49-F238E27FC236}">
                <a16:creationId xmlns:a16="http://schemas.microsoft.com/office/drawing/2014/main" id="{24402398-8E67-058F-C898-C713170B595D}"/>
              </a:ext>
            </a:extLst>
          </p:cNvPr>
          <p:cNvSpPr>
            <a:spLocks noGrp="1"/>
          </p:cNvSpPr>
          <p:nvPr>
            <p:ph type="sldNum" sz="quarter" idx="12"/>
          </p:nvPr>
        </p:nvSpPr>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402119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lstStyle/>
          <a:p>
            <a:r>
              <a:rPr lang="en-US" dirty="0"/>
              <a:t>Introduction</a:t>
            </a:r>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lstStyle/>
          <a:p>
            <a:r>
              <a:rPr lang="en-US" dirty="0"/>
              <a:t>This will be one of the more interactive workshops.</a:t>
            </a:r>
          </a:p>
          <a:p>
            <a:r>
              <a:rPr lang="en-US" dirty="0"/>
              <a:t>If you have a Linux environment available, whether it be from dual-booting, WSL, or even a VM, please turn it on.</a:t>
            </a:r>
          </a:p>
          <a:p>
            <a:r>
              <a:rPr lang="en-US" dirty="0"/>
              <a:t>We will be using Python 3 to develop a couple beginner tools that you can use to buff your portfolio and develop a Cybersecurity development skillset!</a:t>
            </a:r>
          </a:p>
          <a:p>
            <a:r>
              <a:rPr lang="en-US" dirty="0"/>
              <a:t>This can also be used to further your progress towards Malware Development/Analysis, DevOps, Data Science, System Administration and Networking careers in the future.</a:t>
            </a:r>
          </a:p>
          <a:p>
            <a:endParaRPr lang="en-US" dirty="0"/>
          </a:p>
        </p:txBody>
      </p:sp>
      <p:sp>
        <p:nvSpPr>
          <p:cNvPr id="6" name="Footer Placeholder 5">
            <a:extLst>
              <a:ext uri="{FF2B5EF4-FFF2-40B4-BE49-F238E27FC236}">
                <a16:creationId xmlns:a16="http://schemas.microsoft.com/office/drawing/2014/main" id="{F921DF51-B45F-48A6-BCB0-F9F3E2253CCE}"/>
              </a:ext>
            </a:extLst>
          </p:cNvPr>
          <p:cNvSpPr>
            <a:spLocks noGrp="1"/>
          </p:cNvSpPr>
          <p:nvPr>
            <p:ph type="ftr" sz="quarter" idx="11"/>
          </p:nvPr>
        </p:nvSpPr>
        <p:spPr/>
        <p:txBody>
          <a:bodyPr/>
          <a:lstStyle/>
          <a:p>
            <a:r>
              <a:rPr lang="en-US"/>
              <a:t>The Academy: Article III</a:t>
            </a:r>
            <a:endParaRPr lang="en-US" dirty="0"/>
          </a:p>
        </p:txBody>
      </p:sp>
      <p:sp>
        <p:nvSpPr>
          <p:cNvPr id="7" name="Slide Number Placeholder 6">
            <a:extLst>
              <a:ext uri="{FF2B5EF4-FFF2-40B4-BE49-F238E27FC236}">
                <a16:creationId xmlns:a16="http://schemas.microsoft.com/office/drawing/2014/main" id="{D1B871D8-7F53-435E-8E05-EEF9FB71147C}"/>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08760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3ED6-36D7-01EA-97FF-4F06163280E0}"/>
              </a:ext>
            </a:extLst>
          </p:cNvPr>
          <p:cNvSpPr>
            <a:spLocks noGrp="1"/>
          </p:cNvSpPr>
          <p:nvPr>
            <p:ph type="title"/>
          </p:nvPr>
        </p:nvSpPr>
        <p:spPr/>
        <p:txBody>
          <a:bodyPr/>
          <a:lstStyle/>
          <a:p>
            <a:r>
              <a:rPr lang="en-US" dirty="0"/>
              <a:t>My Current Python Projects</a:t>
            </a:r>
          </a:p>
        </p:txBody>
      </p:sp>
      <p:sp>
        <p:nvSpPr>
          <p:cNvPr id="3" name="Text Placeholder 2">
            <a:extLst>
              <a:ext uri="{FF2B5EF4-FFF2-40B4-BE49-F238E27FC236}">
                <a16:creationId xmlns:a16="http://schemas.microsoft.com/office/drawing/2014/main" id="{8EF9BE8C-A76C-7864-38BD-B504F0121C97}"/>
              </a:ext>
            </a:extLst>
          </p:cNvPr>
          <p:cNvSpPr>
            <a:spLocks noGrp="1"/>
          </p:cNvSpPr>
          <p:nvPr>
            <p:ph type="body" idx="1"/>
          </p:nvPr>
        </p:nvSpPr>
        <p:spPr/>
        <p:txBody>
          <a:bodyPr/>
          <a:lstStyle/>
          <a:p>
            <a:r>
              <a:rPr lang="en-US" dirty="0"/>
              <a:t>GOTHAM!</a:t>
            </a:r>
          </a:p>
        </p:txBody>
      </p:sp>
      <p:sp>
        <p:nvSpPr>
          <p:cNvPr id="4" name="Content Placeholder 3">
            <a:extLst>
              <a:ext uri="{FF2B5EF4-FFF2-40B4-BE49-F238E27FC236}">
                <a16:creationId xmlns:a16="http://schemas.microsoft.com/office/drawing/2014/main" id="{5A36439B-FE8F-A443-0627-5FB060547C8D}"/>
              </a:ext>
            </a:extLst>
          </p:cNvPr>
          <p:cNvSpPr>
            <a:spLocks noGrp="1"/>
          </p:cNvSpPr>
          <p:nvPr>
            <p:ph sz="half" idx="2"/>
          </p:nvPr>
        </p:nvSpPr>
        <p:spPr/>
        <p:txBody>
          <a:bodyPr vert="horz" lIns="91440" tIns="45720" rIns="91440" bIns="45720" rtlCol="0" anchor="t">
            <a:noAutofit/>
          </a:bodyPr>
          <a:lstStyle/>
          <a:p>
            <a:r>
              <a:rPr lang="en-US" dirty="0"/>
              <a:t>Hyper-sensitive system integrity monitor</a:t>
            </a:r>
          </a:p>
          <a:p>
            <a:r>
              <a:rPr lang="en-US" dirty="0"/>
              <a:t>Features socket detection and Malicious process detection algorithms</a:t>
            </a:r>
          </a:p>
          <a:p>
            <a:r>
              <a:rPr lang="en-US" dirty="0"/>
              <a:t>Filesystem monitoring</a:t>
            </a:r>
          </a:p>
        </p:txBody>
      </p:sp>
      <p:sp>
        <p:nvSpPr>
          <p:cNvPr id="5" name="Text Placeholder 4">
            <a:extLst>
              <a:ext uri="{FF2B5EF4-FFF2-40B4-BE49-F238E27FC236}">
                <a16:creationId xmlns:a16="http://schemas.microsoft.com/office/drawing/2014/main" id="{F1947408-EFBE-6BC7-E1C9-7039484FB9B2}"/>
              </a:ext>
            </a:extLst>
          </p:cNvPr>
          <p:cNvSpPr>
            <a:spLocks noGrp="1"/>
          </p:cNvSpPr>
          <p:nvPr>
            <p:ph type="body" sz="quarter" idx="3"/>
          </p:nvPr>
        </p:nvSpPr>
        <p:spPr/>
        <p:txBody>
          <a:bodyPr/>
          <a:lstStyle/>
          <a:p>
            <a:r>
              <a:rPr lang="en-US" dirty="0" err="1"/>
              <a:t>hARPer</a:t>
            </a:r>
          </a:p>
        </p:txBody>
      </p:sp>
      <p:sp>
        <p:nvSpPr>
          <p:cNvPr id="6" name="Content Placeholder 5">
            <a:extLst>
              <a:ext uri="{FF2B5EF4-FFF2-40B4-BE49-F238E27FC236}">
                <a16:creationId xmlns:a16="http://schemas.microsoft.com/office/drawing/2014/main" id="{C5B39DA6-BC53-DA9C-6213-C801EE1BF014}"/>
              </a:ext>
            </a:extLst>
          </p:cNvPr>
          <p:cNvSpPr>
            <a:spLocks noGrp="1"/>
          </p:cNvSpPr>
          <p:nvPr>
            <p:ph sz="quarter" idx="4"/>
          </p:nvPr>
        </p:nvSpPr>
        <p:spPr/>
        <p:txBody>
          <a:bodyPr vert="horz" lIns="91440" tIns="45720" rIns="91440" bIns="45720" rtlCol="0" anchor="t">
            <a:noAutofit/>
          </a:bodyPr>
          <a:lstStyle/>
          <a:p>
            <a:r>
              <a:rPr lang="en-US" dirty="0"/>
              <a:t>ARP Spoofing</a:t>
            </a:r>
          </a:p>
          <a:p>
            <a:r>
              <a:rPr lang="en-US" dirty="0"/>
              <a:t>Man-In-The-Middle</a:t>
            </a:r>
          </a:p>
          <a:p>
            <a:r>
              <a:rPr lang="en-US" dirty="0"/>
              <a:t>Able to throttle connections at will</a:t>
            </a:r>
          </a:p>
          <a:p>
            <a:r>
              <a:rPr lang="en-US" dirty="0"/>
              <a:t>Host discovery for automatic targeting</a:t>
            </a:r>
          </a:p>
          <a:p>
            <a:pPr marL="0" indent="0">
              <a:buNone/>
            </a:pPr>
            <a:endParaRPr lang="en-US" dirty="0"/>
          </a:p>
        </p:txBody>
      </p:sp>
      <p:sp>
        <p:nvSpPr>
          <p:cNvPr id="7" name="Footer Placeholder 6">
            <a:extLst>
              <a:ext uri="{FF2B5EF4-FFF2-40B4-BE49-F238E27FC236}">
                <a16:creationId xmlns:a16="http://schemas.microsoft.com/office/drawing/2014/main" id="{BF7A0400-6977-54D9-208C-C785A1613C3E}"/>
              </a:ext>
            </a:extLst>
          </p:cNvPr>
          <p:cNvSpPr>
            <a:spLocks noGrp="1"/>
          </p:cNvSpPr>
          <p:nvPr>
            <p:ph type="ftr" sz="quarter" idx="11"/>
          </p:nvPr>
        </p:nvSpPr>
        <p:spPr/>
        <p:txBody>
          <a:bodyPr/>
          <a:lstStyle/>
          <a:p>
            <a:r>
              <a:rPr lang="en-US"/>
              <a:t>The Academy: Article III</a:t>
            </a:r>
            <a:endParaRPr lang="en-US" dirty="0"/>
          </a:p>
        </p:txBody>
      </p:sp>
      <p:sp>
        <p:nvSpPr>
          <p:cNvPr id="8" name="Slide Number Placeholder 7">
            <a:extLst>
              <a:ext uri="{FF2B5EF4-FFF2-40B4-BE49-F238E27FC236}">
                <a16:creationId xmlns:a16="http://schemas.microsoft.com/office/drawing/2014/main" id="{48AE6183-2FDC-4D7B-FC32-22132C7BFA18}"/>
              </a:ext>
            </a:extLst>
          </p:cNvPr>
          <p:cNvSpPr>
            <a:spLocks noGrp="1"/>
          </p:cNvSpPr>
          <p:nvPr>
            <p:ph type="sldNum" sz="quarter" idx="12"/>
          </p:nvPr>
        </p:nvSpPr>
        <p:spPr/>
        <p:txBody>
          <a:bodyPr/>
          <a:lstStyle/>
          <a:p>
            <a:fld id="{294A09A9-5501-47C1-A89A-A340965A2BE2}" type="slidenum">
              <a:rPr lang="en-US" smtClean="0"/>
              <a:t>20</a:t>
            </a:fld>
            <a:endParaRPr lang="en-US" dirty="0"/>
          </a:p>
        </p:txBody>
      </p:sp>
      <p:sp>
        <p:nvSpPr>
          <p:cNvPr id="9" name="Text Placeholder 8">
            <a:extLst>
              <a:ext uri="{FF2B5EF4-FFF2-40B4-BE49-F238E27FC236}">
                <a16:creationId xmlns:a16="http://schemas.microsoft.com/office/drawing/2014/main" id="{D6C95311-90F7-5862-3016-1A1CAEEA82F7}"/>
              </a:ext>
            </a:extLst>
          </p:cNvPr>
          <p:cNvSpPr>
            <a:spLocks noGrp="1"/>
          </p:cNvSpPr>
          <p:nvPr>
            <p:ph type="body" sz="quarter" idx="13"/>
          </p:nvPr>
        </p:nvSpPr>
        <p:spPr/>
        <p:txBody>
          <a:bodyPr/>
          <a:lstStyle/>
          <a:p>
            <a:r>
              <a:rPr lang="en-US" dirty="0"/>
              <a:t>Pilgrim</a:t>
            </a:r>
          </a:p>
        </p:txBody>
      </p:sp>
      <p:sp>
        <p:nvSpPr>
          <p:cNvPr id="10" name="Content Placeholder 9">
            <a:extLst>
              <a:ext uri="{FF2B5EF4-FFF2-40B4-BE49-F238E27FC236}">
                <a16:creationId xmlns:a16="http://schemas.microsoft.com/office/drawing/2014/main" id="{24C527C3-F3E6-F506-CA3E-521DF6456574}"/>
              </a:ext>
            </a:extLst>
          </p:cNvPr>
          <p:cNvSpPr>
            <a:spLocks noGrp="1"/>
          </p:cNvSpPr>
          <p:nvPr>
            <p:ph sz="quarter" idx="14"/>
          </p:nvPr>
        </p:nvSpPr>
        <p:spPr/>
        <p:txBody>
          <a:bodyPr vert="horz" lIns="91440" tIns="45720" rIns="91440" bIns="45720" rtlCol="0" anchor="t">
            <a:noAutofit/>
          </a:bodyPr>
          <a:lstStyle/>
          <a:p>
            <a:r>
              <a:rPr lang="en-US" dirty="0"/>
              <a:t>Fileless exploitation and malware deployment</a:t>
            </a:r>
          </a:p>
          <a:p>
            <a:r>
              <a:rPr lang="en-US" dirty="0"/>
              <a:t>Living-Off-The-Land</a:t>
            </a:r>
          </a:p>
          <a:p>
            <a:r>
              <a:rPr lang="en-US" dirty="0"/>
              <a:t>Can be expanded upon for larger malware campaigns and research</a:t>
            </a:r>
          </a:p>
        </p:txBody>
      </p:sp>
    </p:spTree>
    <p:extLst>
      <p:ext uri="{BB962C8B-B14F-4D97-AF65-F5344CB8AC3E}">
        <p14:creationId xmlns:p14="http://schemas.microsoft.com/office/powerpoint/2010/main" val="1847274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34E3E26E-714B-4B44-A67B-0189BC68DBDE}"/>
              </a:ext>
            </a:extLst>
          </p:cNvPr>
          <p:cNvSpPr>
            <a:spLocks noGrp="1"/>
          </p:cNvSpPr>
          <p:nvPr>
            <p:ph type="title"/>
          </p:nvPr>
        </p:nvSpPr>
        <p:spPr>
          <a:xfrm>
            <a:off x="803776" y="1336390"/>
            <a:ext cx="6190412" cy="1182927"/>
          </a:xfrm>
        </p:spPr>
        <p:txBody>
          <a:bodyPr vert="horz" lIns="91440" tIns="45720" rIns="91440" bIns="45720" rtlCol="0" anchor="b">
            <a:normAutofit/>
          </a:bodyPr>
          <a:lstStyle/>
          <a:p>
            <a:r>
              <a:rPr lang="en-US" kern="1200">
                <a:solidFill>
                  <a:schemeClr val="tx1"/>
                </a:solidFill>
                <a:latin typeface="+mj-lt"/>
                <a:ea typeface="+mj-ea"/>
                <a:cs typeface="+mj-cs"/>
              </a:rPr>
              <a:t>Summary</a:t>
            </a:r>
          </a:p>
        </p:txBody>
      </p:sp>
      <p:cxnSp>
        <p:nvCxnSpPr>
          <p:cNvPr id="42"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A9757F5E-AC1F-4483-A4F1-FE83810FCC95}"/>
              </a:ext>
            </a:extLst>
          </p:cNvPr>
          <p:cNvSpPr>
            <a:spLocks noGrp="1"/>
          </p:cNvSpPr>
          <p:nvPr>
            <p:ph type="ftr" sz="quarter" idx="17"/>
          </p:nvPr>
        </p:nvSpPr>
        <p:spPr>
          <a:xfrm>
            <a:off x="7962190" y="623907"/>
            <a:ext cx="4114800"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The Academy: Article III</a:t>
            </a:r>
          </a:p>
        </p:txBody>
      </p:sp>
      <p:sp>
        <p:nvSpPr>
          <p:cNvPr id="21" name="Text Placeholder 20">
            <a:extLst>
              <a:ext uri="{FF2B5EF4-FFF2-40B4-BE49-F238E27FC236}">
                <a16:creationId xmlns:a16="http://schemas.microsoft.com/office/drawing/2014/main" id="{B6526616-F706-4249-9A7C-EA3985ED9757}"/>
              </a:ext>
            </a:extLst>
          </p:cNvPr>
          <p:cNvSpPr>
            <a:spLocks noGrp="1"/>
          </p:cNvSpPr>
          <p:nvPr>
            <p:ph type="body" sz="quarter" idx="15"/>
          </p:nvPr>
        </p:nvSpPr>
        <p:spPr>
          <a:xfrm>
            <a:off x="803776" y="2829330"/>
            <a:ext cx="6190412" cy="3344459"/>
          </a:xfrm>
        </p:spPr>
        <p:txBody>
          <a:bodyPr vert="horz" lIns="91440" tIns="45720" rIns="91440" bIns="45720" rtlCol="0" anchor="t">
            <a:normAutofit/>
          </a:bodyPr>
          <a:lstStyle/>
          <a:p>
            <a:r>
              <a:rPr lang="en-US"/>
              <a:t>Python has been a language required by employers universally since its inception and this trend is even more evident within the Security field. I hope this training demonstrated just how necessary the language is and that it inspired you to want to push the boundaries of development the way I have wanted to over the years.</a:t>
            </a:r>
          </a:p>
          <a:p>
            <a:r>
              <a:rPr lang="en-US"/>
              <a:t>By finishing this workshop, you have taken a large technical step towards a Cybersecurity career and we hope to get more and more in depth as the semester continutes!</a:t>
            </a:r>
          </a:p>
        </p:txBody>
      </p:sp>
      <p:pic>
        <p:nvPicPr>
          <p:cNvPr id="6" name="Picture Placeholder 5" descr="Red Teaming Resources - Penetration Testing Tools, ML and Linux Tutorials">
            <a:extLst>
              <a:ext uri="{FF2B5EF4-FFF2-40B4-BE49-F238E27FC236}">
                <a16:creationId xmlns:a16="http://schemas.microsoft.com/office/drawing/2014/main" id="{51B3F075-2235-46AD-AC06-C2FE0E89D61D}"/>
              </a:ext>
            </a:extLst>
          </p:cNvPr>
          <p:cNvPicPr>
            <a:picLocks noGrp="1" noChangeAspect="1"/>
          </p:cNvPicPr>
          <p:nvPr>
            <p:ph type="pic" sz="quarter" idx="13"/>
          </p:nvPr>
        </p:nvPicPr>
        <p:blipFill rotWithShape="1">
          <a:blip r:embed="rId2"/>
          <a:srcRect l="47800" r="5950" b="-2"/>
          <a:stretch/>
        </p:blipFill>
        <p:spPr>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4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82BE0C56-F728-48E3-899F-638D9647234F}"/>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21</a:t>
            </a:fld>
            <a:endParaRPr lang="en-US"/>
          </a:p>
        </p:txBody>
      </p:sp>
    </p:spTree>
    <p:extLst>
      <p:ext uri="{BB962C8B-B14F-4D97-AF65-F5344CB8AC3E}">
        <p14:creationId xmlns:p14="http://schemas.microsoft.com/office/powerpoint/2010/main" val="2287074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2FD33B50-DCFC-4FC8-86E6-220C100422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a:extLst>
              <a:ext uri="{FF2B5EF4-FFF2-40B4-BE49-F238E27FC236}">
                <a16:creationId xmlns:a16="http://schemas.microsoft.com/office/drawing/2014/main" id="{B0C822EA-49C6-4B57-89F4-2F6A5436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6" name="Picture 5" descr="A map of the world with lines and dots">
            <a:extLst>
              <a:ext uri="{FF2B5EF4-FFF2-40B4-BE49-F238E27FC236}">
                <a16:creationId xmlns:a16="http://schemas.microsoft.com/office/drawing/2014/main" id="{D1DF3535-4B9F-C72B-91FE-1E3BA4D6FC7D}"/>
              </a:ext>
            </a:extLst>
          </p:cNvPr>
          <p:cNvPicPr>
            <a:picLocks noChangeAspect="1"/>
          </p:cNvPicPr>
          <p:nvPr/>
        </p:nvPicPr>
        <p:blipFill rotWithShape="1">
          <a:blip r:embed="rId2">
            <a:duotone>
              <a:schemeClr val="accent1">
                <a:shade val="45000"/>
                <a:satMod val="135000"/>
              </a:schemeClr>
              <a:prstClr val="white"/>
            </a:duotone>
            <a:alphaModFix amt="35000"/>
            <a:extLst>
              <a:ext uri="{837473B0-CC2E-450A-ABE3-18F120FF3D39}">
                <a1611:picAttrSrcUrl xmlns:a1611="http://schemas.microsoft.com/office/drawing/2016/11/main" r:id="rId3"/>
              </a:ext>
            </a:extLst>
          </a:blip>
          <a:srcRect t="11127" b="4287"/>
          <a:stretch/>
        </p:blipFill>
        <p:spPr>
          <a:xfrm>
            <a:off x="20" y="-8877"/>
            <a:ext cx="12191980" cy="6858000"/>
          </a:xfrm>
          <a:prstGeom prst="rect">
            <a:avLst/>
          </a:prstGeom>
        </p:spPr>
      </p:pic>
      <p:sp>
        <p:nvSpPr>
          <p:cNvPr id="3" name="Title 2">
            <a:extLst>
              <a:ext uri="{FF2B5EF4-FFF2-40B4-BE49-F238E27FC236}">
                <a16:creationId xmlns:a16="http://schemas.microsoft.com/office/drawing/2014/main" id="{11B8355A-CB77-E1E6-F16E-82F91499EF8D}"/>
              </a:ext>
            </a:extLst>
          </p:cNvPr>
          <p:cNvSpPr>
            <a:spLocks noGrp="1"/>
          </p:cNvSpPr>
          <p:nvPr>
            <p:ph type="title"/>
          </p:nvPr>
        </p:nvSpPr>
        <p:spPr>
          <a:xfrm>
            <a:off x="882268" y="698643"/>
            <a:ext cx="5243394" cy="5189746"/>
          </a:xfrm>
        </p:spPr>
        <p:txBody>
          <a:bodyPr vert="horz" lIns="91440" tIns="45720" rIns="91440" bIns="45720" rtlCol="0" anchor="t">
            <a:normAutofit/>
          </a:bodyPr>
          <a:lstStyle/>
          <a:p>
            <a:r>
              <a:rPr lang="en-US" kern="1200">
                <a:solidFill>
                  <a:srgbClr val="FFFFFF"/>
                </a:solidFill>
                <a:latin typeface="+mj-lt"/>
                <a:ea typeface="+mj-ea"/>
                <a:cs typeface="+mj-cs"/>
              </a:rPr>
              <a:t>Next up...</a:t>
            </a:r>
            <a:br>
              <a:rPr lang="en-US" kern="1200">
                <a:solidFill>
                  <a:srgbClr val="FFFFFF"/>
                </a:solidFill>
                <a:latin typeface="+mj-lt"/>
                <a:ea typeface="+mj-ea"/>
                <a:cs typeface="+mj-cs"/>
              </a:rPr>
            </a:br>
            <a:r>
              <a:rPr lang="en-US" kern="1200">
                <a:solidFill>
                  <a:srgbClr val="FFFFFF"/>
                </a:solidFill>
                <a:latin typeface="+mj-lt"/>
                <a:ea typeface="+mj-ea"/>
                <a:cs typeface="+mj-cs"/>
              </a:rPr>
              <a:t>Basic security concepts</a:t>
            </a:r>
          </a:p>
        </p:txBody>
      </p:sp>
      <p:sp>
        <p:nvSpPr>
          <p:cNvPr id="4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0016"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796"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4476"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44" name="Straight Connector">
            <a:extLst>
              <a:ext uri="{FF2B5EF4-FFF2-40B4-BE49-F238E27FC236}">
                <a16:creationId xmlns:a16="http://schemas.microsoft.com/office/drawing/2014/main" id="{C27ECE09-20A7-4AE8-973B-F66776C111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C232B6D-2BA8-D108-C9DA-D6D92C186EEC}"/>
              </a:ext>
            </a:extLst>
          </p:cNvPr>
          <p:cNvSpPr>
            <a:spLocks noGrp="1"/>
          </p:cNvSpPr>
          <p:nvPr>
            <p:ph type="body" idx="14"/>
          </p:nvPr>
        </p:nvSpPr>
        <p:spPr>
          <a:xfrm>
            <a:off x="7229042" y="698643"/>
            <a:ext cx="4124758" cy="5301467"/>
          </a:xfrm>
        </p:spPr>
        <p:txBody>
          <a:bodyPr vert="horz" lIns="91440" tIns="45720" rIns="91440" bIns="45720" rtlCol="0" anchor="b">
            <a:normAutofit/>
          </a:bodyPr>
          <a:lstStyle/>
          <a:p>
            <a:r>
              <a:rPr lang="en-US" sz="1800" dirty="0">
                <a:solidFill>
                  <a:srgbClr val="FFFFFF"/>
                </a:solidFill>
              </a:rPr>
              <a:t>Studying CompTIA Sec+ Curriculum and Going Over the Importance of Certifications in the Career Search</a:t>
            </a:r>
            <a:endParaRPr lang="en-US" dirty="0"/>
          </a:p>
        </p:txBody>
      </p:sp>
    </p:spTree>
    <p:extLst>
      <p:ext uri="{BB962C8B-B14F-4D97-AF65-F5344CB8AC3E}">
        <p14:creationId xmlns:p14="http://schemas.microsoft.com/office/powerpoint/2010/main" val="2783917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6" name="Picture Placeholder 15" descr="Abstract spiral on blue tech background">
            <a:extLst>
              <a:ext uri="{FF2B5EF4-FFF2-40B4-BE49-F238E27FC236}">
                <a16:creationId xmlns:a16="http://schemas.microsoft.com/office/drawing/2014/main" id="{0C8862CB-9A0A-41E5-8057-4B024401518D}"/>
              </a:ext>
            </a:extLst>
          </p:cNvPr>
          <p:cNvPicPr>
            <a:picLocks noGrp="1" noChangeAspect="1"/>
          </p:cNvPicPr>
          <p:nvPr>
            <p:ph type="pic" sz="quarter" idx="13"/>
          </p:nvPr>
        </p:nvPicPr>
        <p:blipFill rotWithShape="1">
          <a:blip r:embed="rId3">
            <a:duotone>
              <a:schemeClr val="accent1">
                <a:shade val="45000"/>
                <a:satMod val="135000"/>
              </a:schemeClr>
              <a:prstClr val="white"/>
            </a:duotone>
            <a:alphaModFix amt="35000"/>
          </a:blip>
          <a:srcRect t="14290" b="1440"/>
          <a:stretch/>
        </p:blipFill>
        <p:spPr>
          <a:xfrm>
            <a:off x="20" y="-8877"/>
            <a:ext cx="12191980" cy="6858000"/>
          </a:xfrm>
          <a:prstGeom prst="rect">
            <a:avLst/>
          </a:prstGeom>
        </p:spPr>
      </p:pic>
      <p:sp>
        <p:nvSpPr>
          <p:cNvPr id="33" name="Title 32">
            <a:extLst>
              <a:ext uri="{FF2B5EF4-FFF2-40B4-BE49-F238E27FC236}">
                <a16:creationId xmlns:a16="http://schemas.microsoft.com/office/drawing/2014/main" id="{4CDFAA45-882A-416F-A852-1A8343E4FECD}"/>
              </a:ext>
            </a:extLst>
          </p:cNvPr>
          <p:cNvSpPr>
            <a:spLocks noGrp="1"/>
          </p:cNvSpPr>
          <p:nvPr>
            <p:ph type="title"/>
          </p:nvPr>
        </p:nvSpPr>
        <p:spPr>
          <a:xfrm>
            <a:off x="1188069" y="381935"/>
            <a:ext cx="5366040" cy="2344840"/>
          </a:xfrm>
        </p:spPr>
        <p:txBody>
          <a:bodyPr vert="horz" lIns="91440" tIns="45720" rIns="91440" bIns="45720" rtlCol="0" anchor="b">
            <a:normAutofit/>
          </a:bodyPr>
          <a:lstStyle/>
          <a:p>
            <a:r>
              <a:rPr lang="en-US" sz="7200" kern="1200">
                <a:solidFill>
                  <a:srgbClr val="FFFFFF"/>
                </a:solidFill>
                <a:latin typeface="+mj-lt"/>
                <a:ea typeface="+mj-ea"/>
                <a:cs typeface="+mj-cs"/>
              </a:rPr>
              <a:t>THANK YOU</a:t>
            </a:r>
          </a:p>
        </p:txBody>
      </p:sp>
      <p:sp>
        <p:nvSpPr>
          <p:cNvPr id="9" name="Footer Placeholder 8">
            <a:extLst>
              <a:ext uri="{FF2B5EF4-FFF2-40B4-BE49-F238E27FC236}">
                <a16:creationId xmlns:a16="http://schemas.microsoft.com/office/drawing/2014/main" id="{472E6928-F6C2-432C-9FCD-7818280AE7FB}"/>
              </a:ext>
            </a:extLst>
          </p:cNvPr>
          <p:cNvSpPr>
            <a:spLocks noGrp="1"/>
          </p:cNvSpPr>
          <p:nvPr>
            <p:ph type="ftr" sz="quarter" idx="18"/>
          </p:nvPr>
        </p:nvSpPr>
        <p:spPr>
          <a:xfrm rot="16200000">
            <a:off x="-1150424" y="1591484"/>
            <a:ext cx="3548094" cy="365125"/>
          </a:xfrm>
        </p:spPr>
        <p:txBody>
          <a:bodyPr vert="horz" lIns="91440" tIns="45720" rIns="91440" bIns="45720" rtlCol="0" anchor="ctr">
            <a:normAutofit/>
          </a:bodyPr>
          <a:lstStyle/>
          <a:p>
            <a:pPr>
              <a:spcAft>
                <a:spcPts val="600"/>
              </a:spcAft>
            </a:pPr>
            <a:r>
              <a:rPr lang="en-US" b="1" i="0" kern="1200" cap="all" spc="100" baseline="0">
                <a:solidFill>
                  <a:srgbClr val="FFFFFF"/>
                </a:solidFill>
                <a:latin typeface="+mn-lt"/>
                <a:ea typeface="+mn-ea"/>
                <a:cs typeface="+mn-cs"/>
              </a:rPr>
              <a:t>The Academy: Article III</a:t>
            </a:r>
          </a:p>
        </p:txBody>
      </p:sp>
      <p:sp>
        <p:nvSpPr>
          <p:cNvPr id="4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4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5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4" name="Text Placeholder 33">
            <a:extLst>
              <a:ext uri="{FF2B5EF4-FFF2-40B4-BE49-F238E27FC236}">
                <a16:creationId xmlns:a16="http://schemas.microsoft.com/office/drawing/2014/main" id="{3E796413-D756-477E-9170-1EF1E340CB07}"/>
              </a:ext>
            </a:extLst>
          </p:cNvPr>
          <p:cNvSpPr>
            <a:spLocks noGrp="1"/>
          </p:cNvSpPr>
          <p:nvPr>
            <p:ph type="body" sz="quarter" idx="16"/>
          </p:nvPr>
        </p:nvSpPr>
        <p:spPr>
          <a:xfrm>
            <a:off x="1188069" y="3175552"/>
            <a:ext cx="5366041" cy="2809114"/>
          </a:xfrm>
        </p:spPr>
        <p:txBody>
          <a:bodyPr vert="horz" lIns="91440" tIns="45720" rIns="91440" bIns="45720" rtlCol="0" anchor="t">
            <a:normAutofit/>
          </a:bodyPr>
          <a:lstStyle/>
          <a:p>
            <a:r>
              <a:rPr lang="en-US" sz="1800" dirty="0">
                <a:solidFill>
                  <a:srgbClr val="FFFFFF"/>
                </a:solidFill>
              </a:rPr>
              <a:t>Diante Jackson</a:t>
            </a:r>
            <a:endParaRPr lang="en-US" dirty="0"/>
          </a:p>
          <a:p>
            <a:r>
              <a:rPr lang="en-US" sz="1800" dirty="0">
                <a:hlinkClick r:id="rId4">
                  <a:extLst>
                    <a:ext uri="{A12FA001-AC4F-418D-AE19-62706E023703}">
                      <ahyp:hlinkClr xmlns:ahyp="http://schemas.microsoft.com/office/drawing/2018/hyperlinkcolor" val="tx"/>
                    </a:ext>
                  </a:extLst>
                </a:hlinkClick>
              </a:rPr>
              <a:t>diante.jackson@proton.me</a:t>
            </a:r>
          </a:p>
          <a:p>
            <a:r>
              <a:rPr lang="en-US" sz="1800" dirty="0">
                <a:solidFill>
                  <a:srgbClr val="FFFFFF"/>
                </a:solidFill>
              </a:rPr>
              <a:t>https://github.com/diante0x7</a:t>
            </a:r>
          </a:p>
        </p:txBody>
      </p:sp>
      <p:sp>
        <p:nvSpPr>
          <p:cNvPr id="21" name="Slide Number Placeholder 20">
            <a:extLst>
              <a:ext uri="{FF2B5EF4-FFF2-40B4-BE49-F238E27FC236}">
                <a16:creationId xmlns:a16="http://schemas.microsoft.com/office/drawing/2014/main" id="{A701E3E3-1EDC-4514-BE7A-4D0037F7690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40FC791-DFC4-4331-9510-C1DC42A8D2F0}" type="slidenum">
              <a:rPr lang="en-US">
                <a:solidFill>
                  <a:srgbClr val="FFFFFF"/>
                </a:solidFill>
              </a:rPr>
              <a:pPr>
                <a:spcAft>
                  <a:spcPts val="600"/>
                </a:spcAft>
              </a:pPr>
              <a:t>23</a:t>
            </a:fld>
            <a:endParaRPr lang="en-US">
              <a:solidFill>
                <a:srgbClr val="FFFFFF"/>
              </a:solidFill>
            </a:endParaRPr>
          </a:p>
        </p:txBody>
      </p:sp>
    </p:spTree>
    <p:extLst>
      <p:ext uri="{BB962C8B-B14F-4D97-AF65-F5344CB8AC3E}">
        <p14:creationId xmlns:p14="http://schemas.microsoft.com/office/powerpoint/2010/main" val="98728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DB71-ABAE-CBA8-F10A-4CF1865F1333}"/>
              </a:ext>
            </a:extLst>
          </p:cNvPr>
          <p:cNvSpPr>
            <a:spLocks noGrp="1"/>
          </p:cNvSpPr>
          <p:nvPr>
            <p:ph type="title"/>
          </p:nvPr>
        </p:nvSpPr>
        <p:spPr/>
        <p:txBody>
          <a:bodyPr/>
          <a:lstStyle/>
          <a:p>
            <a:r>
              <a:rPr lang="en-US" dirty="0"/>
              <a:t>Use Cases</a:t>
            </a:r>
          </a:p>
        </p:txBody>
      </p:sp>
      <p:sp>
        <p:nvSpPr>
          <p:cNvPr id="3" name="Text Placeholder 2">
            <a:extLst>
              <a:ext uri="{FF2B5EF4-FFF2-40B4-BE49-F238E27FC236}">
                <a16:creationId xmlns:a16="http://schemas.microsoft.com/office/drawing/2014/main" id="{D188E869-EC8C-292E-BC1D-E8C5BA72F50F}"/>
              </a:ext>
            </a:extLst>
          </p:cNvPr>
          <p:cNvSpPr>
            <a:spLocks noGrp="1"/>
          </p:cNvSpPr>
          <p:nvPr>
            <p:ph type="body" sz="quarter" idx="15"/>
          </p:nvPr>
        </p:nvSpPr>
        <p:spPr/>
        <p:txBody>
          <a:bodyPr vert="horz" lIns="91440" tIns="45720" rIns="91440" bIns="45720" rtlCol="0" anchor="t">
            <a:normAutofit/>
          </a:bodyPr>
          <a:lstStyle/>
          <a:p>
            <a:r>
              <a:rPr lang="en-US"/>
              <a:t>Python is the most important language to know if you plan to pursue a Security-focused career,  whether hands on or technical. As professionals, we will use it to:</a:t>
            </a:r>
          </a:p>
          <a:p>
            <a:pPr marL="285750" indent="-285750">
              <a:buFont typeface="Calibri" panose="020B0604020202020204" pitchFamily="34" charset="0"/>
              <a:buChar char="-"/>
            </a:pPr>
            <a:r>
              <a:rPr lang="en-US"/>
              <a:t>Develop network assessment tools on-the-fly with Scapy</a:t>
            </a:r>
          </a:p>
          <a:p>
            <a:pPr marL="285750" indent="-285750">
              <a:buFont typeface="Calibri" panose="020B0604020202020204" pitchFamily="34" charset="0"/>
              <a:buChar char="-"/>
            </a:pPr>
            <a:r>
              <a:rPr lang="en-US"/>
              <a:t>Perform and manage exploitation using </a:t>
            </a:r>
            <a:r>
              <a:rPr lang="en-US" err="1"/>
              <a:t>PwnTools</a:t>
            </a:r>
            <a:r>
              <a:rPr lang="en-US"/>
              <a:t> and Sockets</a:t>
            </a:r>
          </a:p>
          <a:p>
            <a:pPr marL="285750" indent="-285750">
              <a:buFont typeface="Calibri" panose="020B0604020202020204" pitchFamily="34" charset="0"/>
              <a:buChar char="-"/>
            </a:pPr>
            <a:r>
              <a:rPr lang="en-US"/>
              <a:t>Scrape, parse, and attack websites with Requests and bs4</a:t>
            </a:r>
          </a:p>
          <a:p>
            <a:pPr algn="r"/>
            <a:r>
              <a:rPr lang="en-US" sz="1400" i="1"/>
              <a:t>...and much more!</a:t>
            </a:r>
            <a:endParaRPr lang="en-US" sz="1400"/>
          </a:p>
        </p:txBody>
      </p:sp>
      <p:pic>
        <p:nvPicPr>
          <p:cNvPr id="7" name="Picture Placeholder 6" descr="Computer parts">
            <a:extLst>
              <a:ext uri="{FF2B5EF4-FFF2-40B4-BE49-F238E27FC236}">
                <a16:creationId xmlns:a16="http://schemas.microsoft.com/office/drawing/2014/main" id="{604F026B-8F8B-1F6C-FCA8-AE6C540CC3BA}"/>
              </a:ext>
            </a:extLst>
          </p:cNvPr>
          <p:cNvPicPr>
            <a:picLocks noGrp="1" noChangeAspect="1"/>
          </p:cNvPicPr>
          <p:nvPr>
            <p:ph type="pic" sz="quarter" idx="13"/>
          </p:nvPr>
        </p:nvPicPr>
        <p:blipFill>
          <a:blip r:embed="rId2"/>
          <a:srcRect l="16667" r="16667"/>
          <a:stretch/>
        </p:blipFill>
        <p:spPr/>
      </p:pic>
      <p:sp>
        <p:nvSpPr>
          <p:cNvPr id="5" name="Footer Placeholder 4">
            <a:extLst>
              <a:ext uri="{FF2B5EF4-FFF2-40B4-BE49-F238E27FC236}">
                <a16:creationId xmlns:a16="http://schemas.microsoft.com/office/drawing/2014/main" id="{F9ABA1CB-13F9-B2FF-45AC-93811255EEFE}"/>
              </a:ext>
            </a:extLst>
          </p:cNvPr>
          <p:cNvSpPr>
            <a:spLocks noGrp="1"/>
          </p:cNvSpPr>
          <p:nvPr>
            <p:ph type="ftr" sz="quarter" idx="17"/>
          </p:nvPr>
        </p:nvSpPr>
        <p:spPr/>
        <p:txBody>
          <a:bodyPr/>
          <a:lstStyle/>
          <a:p>
            <a:r>
              <a:rPr lang="en-US"/>
              <a:t>The Academy: Article III</a:t>
            </a:r>
            <a:endParaRPr lang="en-US" dirty="0"/>
          </a:p>
        </p:txBody>
      </p:sp>
      <p:sp>
        <p:nvSpPr>
          <p:cNvPr id="6" name="Slide Number Placeholder 5">
            <a:extLst>
              <a:ext uri="{FF2B5EF4-FFF2-40B4-BE49-F238E27FC236}">
                <a16:creationId xmlns:a16="http://schemas.microsoft.com/office/drawing/2014/main" id="{FDD787D4-5B37-B557-A12D-45DE7C7AE166}"/>
              </a:ext>
            </a:extLst>
          </p:cNvPr>
          <p:cNvSpPr>
            <a:spLocks noGrp="1"/>
          </p:cNvSpPr>
          <p:nvPr>
            <p:ph type="sldNum" sz="quarter" idx="18"/>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531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6392583" y="252743"/>
            <a:ext cx="4434721" cy="1965163"/>
          </a:xfrm>
        </p:spPr>
        <p:txBody>
          <a:bodyPr/>
          <a:lstStyle/>
          <a:p>
            <a:r>
              <a:rPr lang="en-US"/>
              <a:t>What We'll</a:t>
            </a:r>
            <a:br>
              <a:rPr lang="en-US"/>
            </a:br>
            <a:r>
              <a:rPr lang="en-US"/>
              <a:t>Develop!</a:t>
            </a:r>
          </a:p>
        </p:txBody>
      </p:sp>
      <p:pic>
        <p:nvPicPr>
          <p:cNvPr id="7" name="Picture Placeholder 6" descr="A computer screen with numbers and letters&#10;&#10;Description automatically generated">
            <a:extLst>
              <a:ext uri="{FF2B5EF4-FFF2-40B4-BE49-F238E27FC236}">
                <a16:creationId xmlns:a16="http://schemas.microsoft.com/office/drawing/2014/main" id="{6878A551-84F5-4601-9455-67DC5E4E99A4}"/>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r:id="rId3"/>
              </a:ext>
            </a:extLst>
          </a:blip>
          <a:srcRect l="6374" t="358" r="-598" b="-359"/>
          <a:stretch/>
        </p:blipFill>
        <p:spPr>
          <a:xfrm>
            <a:off x="1356095" y="492624"/>
            <a:ext cx="4300771" cy="2562816"/>
          </a:xfrm>
        </p:spPr>
      </p:pic>
      <p:pic>
        <p:nvPicPr>
          <p:cNvPr id="9" name="Picture Placeholder 8" descr="Hacked Wallpapers - Wallpaper Cave">
            <a:extLst>
              <a:ext uri="{FF2B5EF4-FFF2-40B4-BE49-F238E27FC236}">
                <a16:creationId xmlns:a16="http://schemas.microsoft.com/office/drawing/2014/main" id="{2AB5D194-2C9E-4040-80F4-AD268E197DD4}"/>
              </a:ext>
            </a:extLst>
          </p:cNvPr>
          <p:cNvPicPr>
            <a:picLocks noGrp="1" noChangeAspect="1"/>
          </p:cNvPicPr>
          <p:nvPr>
            <p:ph type="pic" sz="quarter" idx="11"/>
          </p:nvPr>
        </p:nvPicPr>
        <p:blipFill rotWithShape="1">
          <a:blip r:embed="rId4"/>
          <a:srcRect/>
          <a:stretch/>
        </p:blipFill>
        <p:spPr>
          <a:xfrm>
            <a:off x="692825" y="3808819"/>
            <a:ext cx="4221658" cy="2557167"/>
          </a:xfrm>
        </p:spPr>
      </p:pic>
      <p:sp>
        <p:nvSpPr>
          <p:cNvPr id="5" name="Content Placeholder 4">
            <a:extLst>
              <a:ext uri="{FF2B5EF4-FFF2-40B4-BE49-F238E27FC236}">
                <a16:creationId xmlns:a16="http://schemas.microsoft.com/office/drawing/2014/main" id="{F01866DD-53C9-4AF0-9E9A-BF19D245E8C6}"/>
              </a:ext>
            </a:extLst>
          </p:cNvPr>
          <p:cNvSpPr>
            <a:spLocks noGrp="1"/>
          </p:cNvSpPr>
          <p:nvPr>
            <p:ph idx="4294967295"/>
          </p:nvPr>
        </p:nvSpPr>
        <p:spPr>
          <a:xfrm>
            <a:off x="6392583" y="2645922"/>
            <a:ext cx="4434721" cy="3710427"/>
          </a:xfrm>
        </p:spPr>
        <p:txBody>
          <a:bodyPr vert="horz" lIns="91440" tIns="45720" rIns="91440" bIns="45720" rtlCol="0" anchor="t">
            <a:normAutofit/>
          </a:bodyPr>
          <a:lstStyle/>
          <a:p>
            <a:pPr marL="0" indent="0">
              <a:buNone/>
            </a:pPr>
            <a:r>
              <a:rPr lang="en-US" dirty="0"/>
              <a:t>Today we aim to create:</a:t>
            </a:r>
          </a:p>
          <a:p>
            <a:pPr>
              <a:buFont typeface="Calibri" panose="020B0604020202020204" pitchFamily="34" charset="0"/>
              <a:buChar char="-"/>
            </a:pPr>
            <a:r>
              <a:rPr lang="en-US" dirty="0"/>
              <a:t>Basic Reverse Shell</a:t>
            </a:r>
          </a:p>
          <a:p>
            <a:pPr>
              <a:buFont typeface="Calibri" panose="020B0604020202020204" pitchFamily="34" charset="0"/>
              <a:buChar char="-"/>
            </a:pPr>
            <a:r>
              <a:rPr lang="en-US" dirty="0"/>
              <a:t>File Transfer Applet</a:t>
            </a:r>
          </a:p>
          <a:p>
            <a:pPr>
              <a:buFont typeface="Calibri" panose="020B0604020202020204" pitchFamily="34" charset="0"/>
              <a:buChar char="-"/>
            </a:pPr>
            <a:r>
              <a:rPr lang="en-US" dirty="0"/>
              <a:t>Host Discovery Tool</a:t>
            </a:r>
          </a:p>
          <a:p>
            <a:pPr marL="0" indent="0">
              <a:buNone/>
            </a:pPr>
            <a:endParaRPr lang="en-US" sz="2000" dirty="0"/>
          </a:p>
          <a:p>
            <a:pPr marL="0" indent="0">
              <a:buNone/>
            </a:pPr>
            <a:r>
              <a:rPr lang="en-US" sz="2000" dirty="0"/>
              <a:t>Then, we'll explore some </a:t>
            </a:r>
            <a:r>
              <a:rPr lang="en-US" sz="2000" i="1" dirty="0"/>
              <a:t>interesting </a:t>
            </a:r>
            <a:r>
              <a:rPr lang="en-US" sz="2000" dirty="0"/>
              <a:t>tips and tricks!</a:t>
            </a:r>
          </a:p>
          <a:p>
            <a:endParaRPr lang="en-US" dirty="0"/>
          </a:p>
        </p:txBody>
      </p:sp>
      <p:sp>
        <p:nvSpPr>
          <p:cNvPr id="2" name="Footer Placeholder 1">
            <a:extLst>
              <a:ext uri="{FF2B5EF4-FFF2-40B4-BE49-F238E27FC236}">
                <a16:creationId xmlns:a16="http://schemas.microsoft.com/office/drawing/2014/main" id="{6198E344-B304-4096-BCDF-0F5385A5A49C}"/>
              </a:ext>
            </a:extLst>
          </p:cNvPr>
          <p:cNvSpPr>
            <a:spLocks noGrp="1"/>
          </p:cNvSpPr>
          <p:nvPr>
            <p:ph type="ftr" sz="quarter" idx="13"/>
          </p:nvPr>
        </p:nvSpPr>
        <p:spPr/>
        <p:txBody>
          <a:bodyPr/>
          <a:lstStyle/>
          <a:p>
            <a:r>
              <a:rPr lang="en-US"/>
              <a:t>The Academy: Article III</a:t>
            </a:r>
            <a:endParaRPr lang="en-US" dirty="0"/>
          </a:p>
        </p:txBody>
      </p:sp>
      <p:sp>
        <p:nvSpPr>
          <p:cNvPr id="3" name="Slide Number Placeholder 2">
            <a:extLst>
              <a:ext uri="{FF2B5EF4-FFF2-40B4-BE49-F238E27FC236}">
                <a16:creationId xmlns:a16="http://schemas.microsoft.com/office/drawing/2014/main" id="{DC39EB9B-E7ED-4478-BA61-1F0CDFECB619}"/>
              </a:ext>
            </a:extLst>
          </p:cNvPr>
          <p:cNvSpPr>
            <a:spLocks noGrp="1"/>
          </p:cNvSpPr>
          <p:nvPr>
            <p:ph type="sldNum" sz="quarter" idx="14"/>
          </p:nvPr>
        </p:nvSpPr>
        <p:spPr/>
        <p:txBody>
          <a:bodyPr/>
          <a:lstStyle/>
          <a:p>
            <a:fld id="{294A09A9-5501-47C1-A89A-A340965A2BE2}" type="slidenum">
              <a:rPr lang="en-US" smtClean="0"/>
              <a:pPr/>
              <a:t>4</a:t>
            </a:fld>
            <a:endParaRPr lang="en-US" dirty="0"/>
          </a:p>
        </p:txBody>
      </p:sp>
      <p:sp>
        <p:nvSpPr>
          <p:cNvPr id="10" name="TextBox 9">
            <a:extLst>
              <a:ext uri="{FF2B5EF4-FFF2-40B4-BE49-F238E27FC236}">
                <a16:creationId xmlns:a16="http://schemas.microsoft.com/office/drawing/2014/main" id="{2B9C0760-BE68-EF13-F8A9-B5158E1397F1}"/>
              </a:ext>
            </a:extLst>
          </p:cNvPr>
          <p:cNvSpPr txBox="1"/>
          <p:nvPr/>
        </p:nvSpPr>
        <p:spPr>
          <a:xfrm>
            <a:off x="1276350" y="2932113"/>
            <a:ext cx="4443413" cy="317500"/>
          </a:xfrm>
          <a:prstGeom prst="rect">
            <a:avLst/>
          </a:prstGeom>
        </p:spPr>
        <p:txBody>
          <a:bodyPr lIns="91440" tIns="45720" rIns="91440" bIns="45720" anchor="t">
            <a:normAutofit fontScale="92500" lnSpcReduction="20000"/>
          </a:bodyPr>
          <a:lstStyle/>
          <a:p>
            <a:endParaRPr lang="en-US" dirty="0"/>
          </a:p>
        </p:txBody>
      </p:sp>
    </p:spTree>
    <p:extLst>
      <p:ext uri="{BB962C8B-B14F-4D97-AF65-F5344CB8AC3E}">
        <p14:creationId xmlns:p14="http://schemas.microsoft.com/office/powerpoint/2010/main" val="170988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pic>
        <p:nvPicPr>
          <p:cNvPr id="40" name="Picture Placeholder 39" descr="A picture containing shipyard containers">
            <a:extLst>
              <a:ext uri="{FF2B5EF4-FFF2-40B4-BE49-F238E27FC236}">
                <a16:creationId xmlns:a16="http://schemas.microsoft.com/office/drawing/2014/main" id="{349B49B8-DB39-4E92-A441-F8078B215C32}"/>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0" y="0"/>
            <a:ext cx="1218837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56275" y="2276439"/>
            <a:ext cx="9679448" cy="2868439"/>
          </a:xfrm>
        </p:spPr>
        <p:txBody>
          <a:bodyPr vert="horz" lIns="91440" tIns="45720" rIns="91440" bIns="45720" rtlCol="0" anchor="b">
            <a:normAutofit/>
          </a:bodyPr>
          <a:lstStyle/>
          <a:p>
            <a:r>
              <a:rPr lang="en-US"/>
              <a:t>The most basic reverse shell</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p>
            <a:r>
              <a:rPr lang="en-US" dirty="0"/>
              <a:t>Subprocess and Sockets</a:t>
            </a:r>
          </a:p>
        </p:txBody>
      </p:sp>
    </p:spTree>
    <p:extLst>
      <p:ext uri="{BB962C8B-B14F-4D97-AF65-F5344CB8AC3E}">
        <p14:creationId xmlns:p14="http://schemas.microsoft.com/office/powerpoint/2010/main" val="20054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6C9419A-CFA6-4C0B-9B57-57594DAD8B0A}"/>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3800" b="1" i="0" kern="1200" cap="all" baseline="0">
                <a:solidFill>
                  <a:schemeClr val="bg1"/>
                </a:solidFill>
                <a:latin typeface="+mj-lt"/>
                <a:ea typeface="+mj-ea"/>
                <a:cs typeface="+mj-cs"/>
              </a:rPr>
              <a:t>First, we must familiarize ourselves with Sockets.</a:t>
            </a:r>
          </a:p>
        </p:txBody>
      </p:sp>
      <p:sp>
        <p:nvSpPr>
          <p:cNvPr id="4" name="Content Placeholder 3">
            <a:extLst>
              <a:ext uri="{FF2B5EF4-FFF2-40B4-BE49-F238E27FC236}">
                <a16:creationId xmlns:a16="http://schemas.microsoft.com/office/drawing/2014/main" id="{598ED082-1206-4887-856E-36B49E90DA99}"/>
              </a:ext>
            </a:extLst>
          </p:cNvPr>
          <p:cNvSpPr>
            <a:spLocks noGrp="1"/>
          </p:cNvSpPr>
          <p:nvPr>
            <p:ph idx="1"/>
          </p:nvPr>
        </p:nvSpPr>
        <p:spPr>
          <a:xfrm>
            <a:off x="457200" y="5350213"/>
            <a:ext cx="4412417" cy="1031537"/>
          </a:xfrm>
        </p:spPr>
        <p:txBody>
          <a:bodyPr vert="horz" lIns="91440" tIns="45720" rIns="91440" bIns="45720" rtlCol="0">
            <a:normAutofit/>
          </a:bodyPr>
          <a:lstStyle/>
          <a:p>
            <a:pPr algn="r"/>
            <a:r>
              <a:rPr lang="en-US" sz="3000" dirty="0">
                <a:solidFill>
                  <a:schemeClr val="bg1"/>
                </a:solidFill>
              </a:rPr>
              <a:t>We use sockets every single day!</a:t>
            </a:r>
            <a:endParaRPr lang="en-US" sz="3000" kern="1200" dirty="0">
              <a:solidFill>
                <a:schemeClr val="bg1"/>
              </a:solidFill>
              <a:latin typeface="+mn-lt"/>
            </a:endParaRPr>
          </a:p>
        </p:txBody>
      </p:sp>
      <p:sp>
        <p:nvSpPr>
          <p:cNvPr id="9" name="Footer Placeholder 8">
            <a:extLst>
              <a:ext uri="{FF2B5EF4-FFF2-40B4-BE49-F238E27FC236}">
                <a16:creationId xmlns:a16="http://schemas.microsoft.com/office/drawing/2014/main" id="{FFF99281-B36C-450D-9661-89330E187FAF}"/>
              </a:ext>
            </a:extLst>
          </p:cNvPr>
          <p:cNvSpPr>
            <a:spLocks noGrp="1"/>
          </p:cNvSpPr>
          <p:nvPr>
            <p:ph type="ftr" sz="quarter" idx="12"/>
          </p:nvPr>
        </p:nvSpPr>
        <p:spPr>
          <a:xfrm>
            <a:off x="4038600" y="224937"/>
            <a:ext cx="4114800" cy="365125"/>
          </a:xfrm>
        </p:spPr>
        <p:txBody>
          <a:bodyPr vert="horz" lIns="91440" tIns="45720" rIns="91440" bIns="45720" rtlCol="0" anchor="ctr">
            <a:normAutofit/>
          </a:bodyPr>
          <a:lstStyle/>
          <a:p>
            <a:pPr>
              <a:spcAft>
                <a:spcPts val="600"/>
              </a:spcAft>
            </a:pPr>
            <a:r>
              <a:rPr lang="en-US" b="1" i="0" kern="1200" cap="all" spc="100" baseline="0">
                <a:solidFill>
                  <a:schemeClr val="bg1"/>
                </a:solidFill>
                <a:latin typeface="+mn-lt"/>
                <a:ea typeface="+mn-ea"/>
                <a:cs typeface="+mn-cs"/>
              </a:rPr>
              <a:t>The Academy: Article III</a:t>
            </a:r>
          </a:p>
        </p:txBody>
      </p:sp>
      <p:sp>
        <p:nvSpPr>
          <p:cNvPr id="10" name="Slide Number Placeholder 9">
            <a:extLst>
              <a:ext uri="{FF2B5EF4-FFF2-40B4-BE49-F238E27FC236}">
                <a16:creationId xmlns:a16="http://schemas.microsoft.com/office/drawing/2014/main" id="{8AC5BA90-3BE1-4D71-A618-45B4BD8ADA53}"/>
              </a:ext>
            </a:extLst>
          </p:cNvPr>
          <p:cNvSpPr>
            <a:spLocks noGrp="1"/>
          </p:cNvSpPr>
          <p:nvPr>
            <p:ph type="sldNum" sz="quarter" idx="13"/>
          </p:nvPr>
        </p:nvSpPr>
        <p:spPr>
          <a:xfrm>
            <a:off x="8610600" y="224937"/>
            <a:ext cx="2743200" cy="365125"/>
          </a:xfrm>
        </p:spPr>
        <p:txBody>
          <a:bodyPr vert="horz" lIns="91440" tIns="45720" rIns="91440" bIns="45720" rtlCol="0" anchor="ctr">
            <a:normAutofit/>
          </a:bodyPr>
          <a:lstStyle/>
          <a:p>
            <a:pPr>
              <a:spcAft>
                <a:spcPts val="600"/>
              </a:spcAft>
            </a:pPr>
            <a:fld id="{294A09A9-5501-47C1-A89A-A340965A2BE2}" type="slidenum">
              <a:rPr lang="en-US">
                <a:solidFill>
                  <a:schemeClr val="bg1"/>
                </a:solidFill>
              </a:rPr>
              <a:pPr>
                <a:spcAft>
                  <a:spcPts val="600"/>
                </a:spcAft>
              </a:pPr>
              <a:t>6</a:t>
            </a:fld>
            <a:endParaRPr lang="en-US">
              <a:solidFill>
                <a:schemeClr val="bg1"/>
              </a:solidFill>
            </a:endParaRPr>
          </a:p>
        </p:txBody>
      </p:sp>
      <p:sp>
        <p:nvSpPr>
          <p:cNvPr id="19"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1" name="Straight Connector 2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6" name="Picture Placeholder 5" descr="Create Bind / Reverse Shells with Python Tutorial - YouTube">
            <a:extLst>
              <a:ext uri="{FF2B5EF4-FFF2-40B4-BE49-F238E27FC236}">
                <a16:creationId xmlns:a16="http://schemas.microsoft.com/office/drawing/2014/main" id="{87F91112-A5C0-4B96-AC4C-D38E24BA9331}"/>
              </a:ext>
            </a:extLst>
          </p:cNvPr>
          <p:cNvPicPr>
            <a:picLocks noGrp="1" noChangeAspect="1"/>
          </p:cNvPicPr>
          <p:nvPr>
            <p:ph type="pic" sz="quarter" idx="10"/>
          </p:nvPr>
        </p:nvPicPr>
        <p:blipFill rotWithShape="1">
          <a:blip r:embed="rId2"/>
          <a:stretch/>
        </p:blipFill>
        <p:spPr>
          <a:xfrm>
            <a:off x="5986926" y="2423473"/>
            <a:ext cx="5569864" cy="3133048"/>
          </a:xfrm>
          <a:prstGeom prst="rect">
            <a:avLst/>
          </a:prstGeom>
          <a:ln>
            <a:noFill/>
          </a:ln>
          <a:effectLst>
            <a:outerShdw blurRad="292100" dist="139700" dir="2700000" algn="tl" rotWithShape="0">
              <a:srgbClr val="333333">
                <a:alpha val="65000"/>
              </a:srgbClr>
            </a:outerShdw>
          </a:effectLst>
        </p:spPr>
      </p:pic>
      <p:sp>
        <p:nvSpPr>
          <p:cNvPr id="23"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3548834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F2EF0D-3A6F-8B09-CC6A-BC458E72BA83}"/>
              </a:ext>
            </a:extLst>
          </p:cNvPr>
          <p:cNvSpPr>
            <a:spLocks noGrp="1"/>
          </p:cNvSpPr>
          <p:nvPr>
            <p:ph type="title"/>
          </p:nvPr>
        </p:nvSpPr>
        <p:spPr>
          <a:xfrm>
            <a:off x="6657715" y="467271"/>
            <a:ext cx="4195674" cy="2052522"/>
          </a:xfrm>
        </p:spPr>
        <p:txBody>
          <a:bodyPr vert="horz" lIns="91440" tIns="45720" rIns="91440" bIns="45720" rtlCol="0" anchor="b">
            <a:normAutofit/>
          </a:bodyPr>
          <a:lstStyle/>
          <a:p>
            <a:r>
              <a:rPr lang="en-US" sz="4800" kern="1200">
                <a:solidFill>
                  <a:schemeClr val="tx1"/>
                </a:solidFill>
                <a:latin typeface="+mj-lt"/>
                <a:ea typeface="+mj-ea"/>
                <a:cs typeface="+mj-cs"/>
              </a:rPr>
              <a:t>Client-Side Sockets!</a:t>
            </a:r>
          </a:p>
        </p:txBody>
      </p:sp>
      <p:sp>
        <p:nvSpPr>
          <p:cNvPr id="33" name="Oval 3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pic>
        <p:nvPicPr>
          <p:cNvPr id="8" name="Picture 7" descr="A screenshot of a computer program&#10;&#10;Description automatically generated">
            <a:extLst>
              <a:ext uri="{FF2B5EF4-FFF2-40B4-BE49-F238E27FC236}">
                <a16:creationId xmlns:a16="http://schemas.microsoft.com/office/drawing/2014/main" id="{8275C97D-E4DF-3D03-BE53-06C733366FD2}"/>
              </a:ext>
            </a:extLst>
          </p:cNvPr>
          <p:cNvPicPr>
            <a:picLocks noChangeAspect="1"/>
          </p:cNvPicPr>
          <p:nvPr/>
        </p:nvPicPr>
        <p:blipFill>
          <a:blip r:embed="rId2"/>
          <a:stretch>
            <a:fillRect/>
          </a:stretch>
        </p:blipFill>
        <p:spPr>
          <a:xfrm>
            <a:off x="831948" y="2371144"/>
            <a:ext cx="4724224" cy="2358989"/>
          </a:xfrm>
          <a:prstGeom prst="rect">
            <a:avLst/>
          </a:prstGeom>
          <a:ln>
            <a:noFill/>
          </a:ln>
          <a:effectLst>
            <a:outerShdw blurRad="292100" dist="139700" dir="2700000" algn="tl" rotWithShape="0">
              <a:srgbClr val="333333">
                <a:alpha val="65000"/>
              </a:srgbClr>
            </a:outerShdw>
          </a:effectLst>
        </p:spPr>
      </p:pic>
      <p:sp>
        <p:nvSpPr>
          <p:cNvPr id="3" name="Text Placeholder 2">
            <a:extLst>
              <a:ext uri="{FF2B5EF4-FFF2-40B4-BE49-F238E27FC236}">
                <a16:creationId xmlns:a16="http://schemas.microsoft.com/office/drawing/2014/main" id="{182EC91D-D7A6-121F-F309-D63D5A13C752}"/>
              </a:ext>
            </a:extLst>
          </p:cNvPr>
          <p:cNvSpPr>
            <a:spLocks noGrp="1"/>
          </p:cNvSpPr>
          <p:nvPr>
            <p:ph type="body" sz="quarter" idx="15"/>
          </p:nvPr>
        </p:nvSpPr>
        <p:spPr>
          <a:xfrm>
            <a:off x="6695359" y="2990818"/>
            <a:ext cx="4158031" cy="2913872"/>
          </a:xfrm>
        </p:spPr>
        <p:txBody>
          <a:bodyPr vert="horz" lIns="91440" tIns="45720" rIns="91440" bIns="45720" rtlCol="0" anchor="t">
            <a:normAutofit/>
          </a:bodyPr>
          <a:lstStyle/>
          <a:p>
            <a:r>
              <a:rPr lang="en-US" sz="1400" dirty="0"/>
              <a:t>We won't have to worry about server-side sockets during this demo.</a:t>
            </a:r>
            <a:endParaRPr lang="en-US"/>
          </a:p>
          <a:p>
            <a:r>
              <a:rPr lang="en-US" sz="1400" dirty="0"/>
              <a:t>The only two modules we will require are:</a:t>
            </a:r>
          </a:p>
          <a:p>
            <a:pPr marL="285750" indent="-228600">
              <a:buFont typeface="Arial" panose="020B0604020202020204" pitchFamily="34" charset="0"/>
              <a:buChar char="•"/>
            </a:pPr>
            <a:r>
              <a:rPr lang="en-US" sz="1400" dirty="0"/>
              <a:t>Socket</a:t>
            </a:r>
          </a:p>
          <a:p>
            <a:pPr marL="285750" indent="-228600">
              <a:buFont typeface="Arial" panose="020B0604020202020204" pitchFamily="34" charset="0"/>
              <a:buChar char="•"/>
            </a:pPr>
            <a:r>
              <a:rPr lang="en-US" sz="1400" dirty="0"/>
              <a:t>Subprocess (</a:t>
            </a:r>
            <a:r>
              <a:rPr lang="en-US" sz="1400" i="1" dirty="0"/>
              <a:t>don’t worry, we'll get here</a:t>
            </a:r>
            <a:r>
              <a:rPr lang="en-US" sz="1400" dirty="0"/>
              <a:t>)</a:t>
            </a:r>
          </a:p>
          <a:p>
            <a:pPr marL="57150"/>
            <a:br>
              <a:rPr lang="en-US" sz="1400" dirty="0"/>
            </a:br>
            <a:r>
              <a:rPr lang="en-US" sz="1400" dirty="0"/>
              <a:t>First, we will put the information we will use for the connection.</a:t>
            </a:r>
          </a:p>
          <a:p>
            <a:br>
              <a:rPr lang="en-US" sz="1400" dirty="0"/>
            </a:br>
            <a:r>
              <a:rPr lang="en-US" sz="1400" dirty="0"/>
              <a:t>Then, we'll add the functions for a standard connection.</a:t>
            </a:r>
          </a:p>
        </p:txBody>
      </p:sp>
      <p:sp>
        <p:nvSpPr>
          <p:cNvPr id="5" name="Footer Placeholder 4">
            <a:extLst>
              <a:ext uri="{FF2B5EF4-FFF2-40B4-BE49-F238E27FC236}">
                <a16:creationId xmlns:a16="http://schemas.microsoft.com/office/drawing/2014/main" id="{E60D636A-4CCF-66A7-9BF1-90D45E369A77}"/>
              </a:ext>
            </a:extLst>
          </p:cNvPr>
          <p:cNvSpPr>
            <a:spLocks noGrp="1"/>
          </p:cNvSpPr>
          <p:nvPr>
            <p:ph type="ftr" sz="quarter" idx="17"/>
          </p:nvPr>
        </p:nvSpPr>
        <p:spPr>
          <a:xfrm rot="16200000">
            <a:off x="9812115" y="1591485"/>
            <a:ext cx="3548094"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The Academy: Article III</a:t>
            </a:r>
          </a:p>
        </p:txBody>
      </p:sp>
      <p:sp>
        <p:nvSpPr>
          <p:cNvPr id="39"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134991CA-75CF-3739-31E9-8F37B56AA918}"/>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7</a:t>
            </a:fld>
            <a:endParaRPr lang="en-US"/>
          </a:p>
        </p:txBody>
      </p:sp>
      <p:cxnSp>
        <p:nvCxnSpPr>
          <p:cNvPr id="41" name="Straight Connector 4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173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7AD9C-CBBC-F35F-0963-88188FEC6725}"/>
              </a:ext>
            </a:extLst>
          </p:cNvPr>
          <p:cNvSpPr>
            <a:spLocks noGrp="1"/>
          </p:cNvSpPr>
          <p:nvPr>
            <p:ph type="title"/>
          </p:nvPr>
        </p:nvSpPr>
        <p:spPr>
          <a:xfrm>
            <a:off x="6657715" y="467271"/>
            <a:ext cx="4195674" cy="2052522"/>
          </a:xfrm>
        </p:spPr>
        <p:txBody>
          <a:bodyPr vert="horz" lIns="91440" tIns="45720" rIns="91440" bIns="45720" rtlCol="0" anchor="b">
            <a:normAutofit/>
          </a:bodyPr>
          <a:lstStyle/>
          <a:p>
            <a:r>
              <a:rPr lang="en-US" sz="4400" kern="1200">
                <a:solidFill>
                  <a:schemeClr val="tx1"/>
                </a:solidFill>
                <a:latin typeface="+mj-lt"/>
                <a:ea typeface="+mj-ea"/>
                <a:cs typeface="+mj-cs"/>
              </a:rPr>
              <a:t>The Command Loop!</a:t>
            </a:r>
          </a:p>
        </p:txBody>
      </p:sp>
      <p:sp>
        <p:nvSpPr>
          <p:cNvPr id="18" name="Oval 1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2"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54E9DCBD-59A5-8B2D-BD69-0B6DA1FD77AB}"/>
              </a:ext>
            </a:extLst>
          </p:cNvPr>
          <p:cNvSpPr>
            <a:spLocks noGrp="1"/>
          </p:cNvSpPr>
          <p:nvPr>
            <p:ph type="body" sz="quarter" idx="15"/>
          </p:nvPr>
        </p:nvSpPr>
        <p:spPr>
          <a:xfrm>
            <a:off x="6657715" y="2990818"/>
            <a:ext cx="4195673" cy="2913872"/>
          </a:xfrm>
        </p:spPr>
        <p:txBody>
          <a:bodyPr vert="horz" lIns="91440" tIns="45720" rIns="91440" bIns="45720" rtlCol="0" anchor="t">
            <a:normAutofit/>
          </a:bodyPr>
          <a:lstStyle/>
          <a:p>
            <a:r>
              <a:rPr lang="en-US" sz="1700" dirty="0"/>
              <a:t>Next, we will develop the bash shell!</a:t>
            </a:r>
            <a:endParaRPr lang="en-US" dirty="0"/>
          </a:p>
          <a:p>
            <a:pPr indent="-228600">
              <a:buFont typeface="Arial" panose="020B0604020202020204" pitchFamily="34" charset="0"/>
              <a:buChar char="•"/>
            </a:pPr>
            <a:endParaRPr lang="en-US" sz="1700"/>
          </a:p>
          <a:p>
            <a:r>
              <a:rPr lang="en-US" sz="1700" dirty="0"/>
              <a:t>We will let subprocess handle the hard part.</a:t>
            </a:r>
          </a:p>
          <a:p>
            <a:pPr indent="-228600">
              <a:buFont typeface="Arial" panose="020B0604020202020204" pitchFamily="34" charset="0"/>
              <a:buChar char="•"/>
            </a:pPr>
            <a:endParaRPr lang="en-US" sz="1700"/>
          </a:p>
          <a:p>
            <a:r>
              <a:rPr lang="en-US" sz="1700" dirty="0"/>
              <a:t>Use </a:t>
            </a:r>
            <a:r>
              <a:rPr lang="en-US" sz="1700" dirty="0" err="1"/>
              <a:t>subprocess.call</a:t>
            </a:r>
            <a:r>
              <a:rPr lang="en-US" sz="1700" dirty="0"/>
              <a:t>() to spawn a bash shell, then force that shell to use the socket as </a:t>
            </a:r>
            <a:r>
              <a:rPr lang="en-US" sz="1700" dirty="0" err="1"/>
              <a:t>stdout</a:t>
            </a:r>
            <a:r>
              <a:rPr lang="en-US" sz="1700" dirty="0"/>
              <a:t>, stderr, and stdin.</a:t>
            </a:r>
          </a:p>
        </p:txBody>
      </p:sp>
      <p:sp>
        <p:nvSpPr>
          <p:cNvPr id="5" name="Footer Placeholder 4">
            <a:extLst>
              <a:ext uri="{FF2B5EF4-FFF2-40B4-BE49-F238E27FC236}">
                <a16:creationId xmlns:a16="http://schemas.microsoft.com/office/drawing/2014/main" id="{265DBF86-E1E7-B6AF-19B7-BB376280CCAC}"/>
              </a:ext>
            </a:extLst>
          </p:cNvPr>
          <p:cNvSpPr>
            <a:spLocks noGrp="1"/>
          </p:cNvSpPr>
          <p:nvPr>
            <p:ph type="ftr" sz="quarter" idx="17"/>
          </p:nvPr>
        </p:nvSpPr>
        <p:spPr>
          <a:xfrm rot="16200000">
            <a:off x="9812115" y="1591485"/>
            <a:ext cx="3548094" cy="365125"/>
          </a:xfrm>
        </p:spPr>
        <p:txBody>
          <a:bodyPr vert="horz" lIns="91440" tIns="45720" rIns="91440" bIns="45720" rtlCol="0" anchor="ctr">
            <a:normAutofit/>
          </a:bodyPr>
          <a:lstStyle/>
          <a:p>
            <a:pPr>
              <a:spcAft>
                <a:spcPts val="600"/>
              </a:spcAft>
            </a:pPr>
            <a:r>
              <a:rPr lang="en-US" b="1" i="0" kern="1200" cap="all" spc="100" baseline="0">
                <a:latin typeface="+mn-lt"/>
                <a:ea typeface="+mn-ea"/>
                <a:cs typeface="+mn-cs"/>
              </a:rPr>
              <a:t>The Academy: Article III</a:t>
            </a:r>
          </a:p>
        </p:txBody>
      </p:sp>
      <p:sp>
        <p:nvSpPr>
          <p:cNvPr id="24"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170080BD-FF46-87A8-58E7-91B6BE8ADA6C}"/>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8</a:t>
            </a:fld>
            <a:endParaRPr lang="en-US"/>
          </a:p>
        </p:txBody>
      </p:sp>
      <p:cxnSp>
        <p:nvCxnSpPr>
          <p:cNvPr id="26"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2" name="Picture 11" descr="A screen shot of a computer&#10;&#10;Description automatically generated">
            <a:extLst>
              <a:ext uri="{FF2B5EF4-FFF2-40B4-BE49-F238E27FC236}">
                <a16:creationId xmlns:a16="http://schemas.microsoft.com/office/drawing/2014/main" id="{17A59850-CB16-4A28-0C54-19F9FF90AD51}"/>
              </a:ext>
            </a:extLst>
          </p:cNvPr>
          <p:cNvPicPr>
            <a:picLocks noChangeAspect="1"/>
          </p:cNvPicPr>
          <p:nvPr/>
        </p:nvPicPr>
        <p:blipFill>
          <a:blip r:embed="rId2"/>
          <a:stretch>
            <a:fillRect/>
          </a:stretch>
        </p:blipFill>
        <p:spPr>
          <a:xfrm>
            <a:off x="576805" y="2807476"/>
            <a:ext cx="5251048" cy="12334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296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2383D-4EE6-7690-DA3F-16D1A24E19F4}"/>
              </a:ext>
            </a:extLst>
          </p:cNvPr>
          <p:cNvSpPr>
            <a:spLocks noGrp="1"/>
          </p:cNvSpPr>
          <p:nvPr>
            <p:ph type="title"/>
          </p:nvPr>
        </p:nvSpPr>
        <p:spPr>
          <a:xfrm>
            <a:off x="457200" y="1598246"/>
            <a:ext cx="4412419" cy="3626217"/>
          </a:xfrm>
        </p:spPr>
        <p:txBody>
          <a:bodyPr vert="horz" lIns="91440" tIns="45720" rIns="91440" bIns="45720" rtlCol="0" anchor="t">
            <a:normAutofit/>
          </a:bodyPr>
          <a:lstStyle/>
          <a:p>
            <a:r>
              <a:rPr lang="en-US" sz="6200" b="1" i="0" kern="1200" cap="all" baseline="0" dirty="0">
                <a:solidFill>
                  <a:schemeClr val="bg1"/>
                </a:solidFill>
                <a:latin typeface="+mj-lt"/>
                <a:ea typeface="+mj-ea"/>
                <a:cs typeface="+mj-cs"/>
              </a:rPr>
              <a:t>The Final </a:t>
            </a:r>
            <a:r>
              <a:rPr lang="en-US" sz="6200" b="1" i="0" kern="1200" cap="all" baseline="0">
                <a:solidFill>
                  <a:schemeClr val="bg1"/>
                </a:solidFill>
                <a:latin typeface="+mj-lt"/>
                <a:ea typeface="+mj-ea"/>
                <a:cs typeface="+mj-cs"/>
              </a:rPr>
              <a:t>Product!</a:t>
            </a:r>
            <a:br>
              <a:rPr lang="en-US" sz="6200" b="1" cap="all" dirty="0">
                <a:solidFill>
                  <a:schemeClr val="bg1"/>
                </a:solidFill>
              </a:rPr>
            </a:br>
            <a:r>
              <a:rPr lang="en-US" sz="2000" b="1" i="1" cap="all">
                <a:solidFill>
                  <a:schemeClr val="bg1"/>
                </a:solidFill>
              </a:rPr>
              <a:t>To  Test:</a:t>
            </a:r>
            <a:br>
              <a:rPr lang="en-US" sz="2000" b="1" i="1" cap="all">
                <a:solidFill>
                  <a:schemeClr val="bg1"/>
                </a:solidFill>
              </a:rPr>
            </a:br>
            <a:r>
              <a:rPr lang="en-US" sz="1600" i="1" cap="all">
                <a:solidFill>
                  <a:schemeClr val="bg1"/>
                </a:solidFill>
              </a:rPr>
              <a:t>Open a terminal and run: </a:t>
            </a:r>
            <a:br>
              <a:rPr lang="en-US" sz="1600" i="1" cap="all"/>
            </a:br>
            <a:r>
              <a:rPr lang="en-US" sz="1600" i="1" cap="all" err="1">
                <a:solidFill>
                  <a:schemeClr val="bg1"/>
                </a:solidFill>
              </a:rPr>
              <a:t>nc</a:t>
            </a:r>
            <a:r>
              <a:rPr lang="en-US" sz="1600" i="1" cap="all">
                <a:solidFill>
                  <a:schemeClr val="bg1"/>
                </a:solidFill>
              </a:rPr>
              <a:t> –</a:t>
            </a:r>
            <a:r>
              <a:rPr lang="en-US" sz="1600" i="1" cap="all" err="1">
                <a:solidFill>
                  <a:schemeClr val="bg1"/>
                </a:solidFill>
              </a:rPr>
              <a:t>nlvp</a:t>
            </a:r>
            <a:r>
              <a:rPr lang="en-US" sz="1600" i="1" cap="all">
                <a:solidFill>
                  <a:schemeClr val="bg1"/>
                </a:solidFill>
              </a:rPr>
              <a:t> 4444</a:t>
            </a:r>
            <a:br>
              <a:rPr lang="en-US" sz="1600" i="1" cap="all"/>
            </a:br>
            <a:r>
              <a:rPr lang="en-US" sz="1600" i="1" cap="all">
                <a:solidFill>
                  <a:schemeClr val="bg1"/>
                </a:solidFill>
              </a:rPr>
              <a:t>In Another tab, run the python script. If it works, you did everything right!</a:t>
            </a:r>
            <a:endParaRPr lang="en-US">
              <a:solidFill>
                <a:schemeClr val="bg1"/>
              </a:solidFill>
            </a:endParaRPr>
          </a:p>
        </p:txBody>
      </p:sp>
      <p:sp>
        <p:nvSpPr>
          <p:cNvPr id="4" name="Content Placeholder 3">
            <a:extLst>
              <a:ext uri="{FF2B5EF4-FFF2-40B4-BE49-F238E27FC236}">
                <a16:creationId xmlns:a16="http://schemas.microsoft.com/office/drawing/2014/main" id="{1A809B20-0B5A-FF60-5E31-D1AA6DF01E9D}"/>
              </a:ext>
            </a:extLst>
          </p:cNvPr>
          <p:cNvSpPr>
            <a:spLocks noGrp="1"/>
          </p:cNvSpPr>
          <p:nvPr>
            <p:ph idx="1"/>
          </p:nvPr>
        </p:nvSpPr>
        <p:spPr>
          <a:xfrm>
            <a:off x="457200" y="5350213"/>
            <a:ext cx="4412417" cy="1031537"/>
          </a:xfrm>
        </p:spPr>
        <p:txBody>
          <a:bodyPr vert="horz" lIns="91440" tIns="45720" rIns="91440" bIns="45720" rtlCol="0">
            <a:normAutofit/>
          </a:bodyPr>
          <a:lstStyle/>
          <a:p>
            <a:r>
              <a:rPr lang="en-US" sz="2200" kern="1200" dirty="0">
                <a:solidFill>
                  <a:schemeClr val="bg1"/>
                </a:solidFill>
                <a:latin typeface="+mn-lt"/>
                <a:ea typeface="+mn-ea"/>
                <a:cs typeface="+mn-cs"/>
              </a:rPr>
              <a:t>This is what your complete code should look like. Try it yourself!</a:t>
            </a:r>
            <a:endParaRPr lang="en-US" dirty="0">
              <a:ea typeface="+mn-ea"/>
              <a:cs typeface="+mn-cs"/>
            </a:endParaRPr>
          </a:p>
        </p:txBody>
      </p:sp>
      <p:sp>
        <p:nvSpPr>
          <p:cNvPr id="5" name="Footer Placeholder 4">
            <a:extLst>
              <a:ext uri="{FF2B5EF4-FFF2-40B4-BE49-F238E27FC236}">
                <a16:creationId xmlns:a16="http://schemas.microsoft.com/office/drawing/2014/main" id="{D02B9B31-7AE4-5BA9-44C2-A5BB4E051A53}"/>
              </a:ext>
            </a:extLst>
          </p:cNvPr>
          <p:cNvSpPr>
            <a:spLocks noGrp="1"/>
          </p:cNvSpPr>
          <p:nvPr>
            <p:ph type="ftr" sz="quarter" idx="12"/>
          </p:nvPr>
        </p:nvSpPr>
        <p:spPr>
          <a:xfrm>
            <a:off x="4038600" y="224937"/>
            <a:ext cx="4114800" cy="365125"/>
          </a:xfrm>
        </p:spPr>
        <p:txBody>
          <a:bodyPr vert="horz" lIns="91440" tIns="45720" rIns="91440" bIns="45720" rtlCol="0" anchor="ctr">
            <a:normAutofit/>
          </a:bodyPr>
          <a:lstStyle/>
          <a:p>
            <a:pPr>
              <a:spcAft>
                <a:spcPts val="600"/>
              </a:spcAft>
            </a:pPr>
            <a:r>
              <a:rPr lang="en-US" b="1" i="0" kern="1200" cap="all" spc="100" baseline="0">
                <a:solidFill>
                  <a:schemeClr val="bg1"/>
                </a:solidFill>
                <a:latin typeface="+mn-lt"/>
                <a:ea typeface="+mn-ea"/>
                <a:cs typeface="+mn-cs"/>
              </a:rPr>
              <a:t>The Academy: Article III</a:t>
            </a:r>
          </a:p>
        </p:txBody>
      </p:sp>
      <p:sp>
        <p:nvSpPr>
          <p:cNvPr id="6" name="Slide Number Placeholder 5">
            <a:extLst>
              <a:ext uri="{FF2B5EF4-FFF2-40B4-BE49-F238E27FC236}">
                <a16:creationId xmlns:a16="http://schemas.microsoft.com/office/drawing/2014/main" id="{64426E71-BAA1-E95F-68F4-F0B783CB7F01}"/>
              </a:ext>
            </a:extLst>
          </p:cNvPr>
          <p:cNvSpPr>
            <a:spLocks noGrp="1"/>
          </p:cNvSpPr>
          <p:nvPr>
            <p:ph type="sldNum" sz="quarter" idx="13"/>
          </p:nvPr>
        </p:nvSpPr>
        <p:spPr>
          <a:xfrm>
            <a:off x="8610600" y="224937"/>
            <a:ext cx="2743200" cy="365125"/>
          </a:xfrm>
        </p:spPr>
        <p:txBody>
          <a:bodyPr vert="horz" lIns="91440" tIns="45720" rIns="91440" bIns="45720" rtlCol="0" anchor="ctr">
            <a:normAutofit/>
          </a:bodyPr>
          <a:lstStyle/>
          <a:p>
            <a:pPr>
              <a:spcAft>
                <a:spcPts val="600"/>
              </a:spcAft>
            </a:pPr>
            <a:fld id="{294A09A9-5501-47C1-A89A-A340965A2BE2}" type="slidenum">
              <a:rPr lang="en-US">
                <a:solidFill>
                  <a:schemeClr val="bg1"/>
                </a:solidFill>
              </a:rPr>
              <a:pPr>
                <a:spcAft>
                  <a:spcPts val="600"/>
                </a:spcAft>
              </a:pPr>
              <a:t>9</a:t>
            </a:fld>
            <a:endParaRPr lang="en-US">
              <a:solidFill>
                <a:schemeClr val="bg1"/>
              </a:solidFill>
            </a:endParaRPr>
          </a:p>
        </p:txBody>
      </p:sp>
      <p:sp>
        <p:nvSpPr>
          <p:cNvPr id="17" name="!!plus graphic">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9" name="!!Straight Connector">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8" name="Picture Placeholder 7" descr="A screenshot of a computer program&#10;&#10;Description automatically generated">
            <a:extLst>
              <a:ext uri="{FF2B5EF4-FFF2-40B4-BE49-F238E27FC236}">
                <a16:creationId xmlns:a16="http://schemas.microsoft.com/office/drawing/2014/main" id="{2A7D8541-4D25-E809-8032-398020D64996}"/>
              </a:ext>
            </a:extLst>
          </p:cNvPr>
          <p:cNvPicPr>
            <a:picLocks noGrp="1" noChangeAspect="1"/>
          </p:cNvPicPr>
          <p:nvPr>
            <p:ph type="pic" sz="quarter" idx="10"/>
          </p:nvPr>
        </p:nvPicPr>
        <p:blipFill rotWithShape="1">
          <a:blip r:embed="rId2"/>
          <a:srcRect r="6808" b="-1"/>
          <a:stretch/>
        </p:blipFill>
        <p:spPr>
          <a:xfrm>
            <a:off x="5986926" y="1598246"/>
            <a:ext cx="5569864" cy="4783504"/>
          </a:xfrm>
          <a:prstGeom prst="rect">
            <a:avLst/>
          </a:prstGeom>
          <a:ln>
            <a:noFill/>
          </a:ln>
          <a:effectLst>
            <a:outerShdw blurRad="292100" dist="139700" dir="2700000" algn="tl" rotWithShape="0">
              <a:srgbClr val="333333">
                <a:alpha val="65000"/>
              </a:srgbClr>
            </a:outerShdw>
          </a:effectLst>
        </p:spPr>
      </p:pic>
      <p:sp>
        <p:nvSpPr>
          <p:cNvPr id="21" name="!!circle graphic">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99331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580B19-6BDD-4CE4-B66E-A7A0D928F6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A5D3A3-379F-4885-9B8F-586D59BB1A8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E3D3B2D6-6B1C-4F64-807F-0FF223861F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_GradientVTI</Template>
  <TotalTime>0</TotalTime>
  <Words>531</Words>
  <Application>Microsoft Office PowerPoint</Application>
  <PresentationFormat>Widescreen</PresentationFormat>
  <Paragraphs>109</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GradientVTI</vt:lpstr>
      <vt:lpstr>Python for Penetration Testing</vt:lpstr>
      <vt:lpstr>Introduction</vt:lpstr>
      <vt:lpstr>Use Cases</vt:lpstr>
      <vt:lpstr>What We'll Develop!</vt:lpstr>
      <vt:lpstr>The most basic reverse shell</vt:lpstr>
      <vt:lpstr>First, we must familiarize ourselves with Sockets.</vt:lpstr>
      <vt:lpstr>Client-Side Sockets!</vt:lpstr>
      <vt:lpstr>The Command Loop!</vt:lpstr>
      <vt:lpstr>The Final Product! To  Test: Open a terminal and run:  nc –nlvp 4444 In Another tab, run the python script. If it works, you did everything right!</vt:lpstr>
      <vt:lpstr>File transfer applet</vt:lpstr>
      <vt:lpstr>Writing the File Transfer Script</vt:lpstr>
      <vt:lpstr>Now to VS Code!</vt:lpstr>
      <vt:lpstr>Why would we use these?</vt:lpstr>
      <vt:lpstr>Host discovery</vt:lpstr>
      <vt:lpstr>Intro to Scapy</vt:lpstr>
      <vt:lpstr>Creating the Host Discovery Tool!</vt:lpstr>
      <vt:lpstr>Importance of Reconnaisance</vt:lpstr>
      <vt:lpstr>Tips outlook &amp;  Conclusion</vt:lpstr>
      <vt:lpstr>Tips &amp; Tricks</vt:lpstr>
      <vt:lpstr>My Current Python Projects</vt:lpstr>
      <vt:lpstr>Summary</vt:lpstr>
      <vt:lpstr>Next up... Basic security concepts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763</cp:revision>
  <dcterms:created xsi:type="dcterms:W3CDTF">2023-10-17T23:46:11Z</dcterms:created>
  <dcterms:modified xsi:type="dcterms:W3CDTF">2023-11-02T10:53:56Z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